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6" r:id="rId5"/>
  </p:sldIdLst>
  <p:sldSz cx="30275213" cy="42803763"/>
  <p:notesSz cx="6797675" cy="9929813"/>
  <p:defaultTextStyle>
    <a:defPPr>
      <a:defRPr lang="en-GB"/>
    </a:defPPr>
    <a:lvl1pPr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1pPr>
    <a:lvl2pPr marL="455613" indent="190500"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2pPr>
    <a:lvl3pPr marL="912813" indent="379413"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3pPr>
    <a:lvl4pPr marL="1371600" indent="566738"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4pPr>
    <a:lvl5pPr marL="1828800" indent="755650" algn="l" rtl="0" eaLnBrk="0" fontAlgn="base" hangingPunct="0">
      <a:spcBef>
        <a:spcPct val="0"/>
      </a:spcBef>
      <a:spcAft>
        <a:spcPct val="0"/>
      </a:spcAft>
      <a:defRPr sz="2200" kern="1200">
        <a:solidFill>
          <a:schemeClr val="tx1"/>
        </a:solidFill>
        <a:latin typeface="Times New Roman" panose="02020603050405020304" pitchFamily="18" charset="0"/>
        <a:ea typeface="+mn-ea"/>
        <a:cs typeface="+mn-cs"/>
      </a:defRPr>
    </a:lvl5pPr>
    <a:lvl6pPr marL="2286000" algn="l" defTabSz="914400" rtl="0" eaLnBrk="1" latinLnBrk="0" hangingPunct="1">
      <a:defRPr sz="2200" kern="1200">
        <a:solidFill>
          <a:schemeClr val="tx1"/>
        </a:solidFill>
        <a:latin typeface="Times New Roman" panose="02020603050405020304" pitchFamily="18" charset="0"/>
        <a:ea typeface="+mn-ea"/>
        <a:cs typeface="+mn-cs"/>
      </a:defRPr>
    </a:lvl6pPr>
    <a:lvl7pPr marL="2743200" algn="l" defTabSz="914400" rtl="0" eaLnBrk="1" latinLnBrk="0" hangingPunct="1">
      <a:defRPr sz="2200" kern="1200">
        <a:solidFill>
          <a:schemeClr val="tx1"/>
        </a:solidFill>
        <a:latin typeface="Times New Roman" panose="02020603050405020304" pitchFamily="18" charset="0"/>
        <a:ea typeface="+mn-ea"/>
        <a:cs typeface="+mn-cs"/>
      </a:defRPr>
    </a:lvl7pPr>
    <a:lvl8pPr marL="3200400" algn="l" defTabSz="914400" rtl="0" eaLnBrk="1" latinLnBrk="0" hangingPunct="1">
      <a:defRPr sz="2200" kern="1200">
        <a:solidFill>
          <a:schemeClr val="tx1"/>
        </a:solidFill>
        <a:latin typeface="Times New Roman" panose="02020603050405020304" pitchFamily="18" charset="0"/>
        <a:ea typeface="+mn-ea"/>
        <a:cs typeface="+mn-cs"/>
      </a:defRPr>
    </a:lvl8pPr>
    <a:lvl9pPr marL="3657600" algn="l" defTabSz="914400" rtl="0" eaLnBrk="1" latinLnBrk="0" hangingPunct="1">
      <a:defRPr sz="2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0830">
          <p15:clr>
            <a:srgbClr val="A4A3A4"/>
          </p15:clr>
        </p15:guide>
        <p15:guide id="2" pos="10299">
          <p15:clr>
            <a:srgbClr val="A4A3A4"/>
          </p15:clr>
        </p15:guide>
      </p15:sldGuideLst>
    </p:ext>
    <p:ext uri="{2D200454-40CA-4A62-9FC3-DE9A4176ACB9}">
      <p15:notesGuideLst xmlns:p15="http://schemas.microsoft.com/office/powerpoint/2012/main">
        <p15:guide id="1" orient="horz" pos="10925">
          <p15:clr>
            <a:srgbClr val="A4A3A4"/>
          </p15:clr>
        </p15:guide>
        <p15:guide id="2" pos="76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096"/>
    <a:srgbClr val="44C1C3"/>
    <a:srgbClr val="2C617F"/>
    <a:srgbClr val="00AEEF"/>
    <a:srgbClr val="414646"/>
    <a:srgbClr val="0080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0798" autoAdjust="0"/>
  </p:normalViewPr>
  <p:slideViewPr>
    <p:cSldViewPr>
      <p:cViewPr>
        <p:scale>
          <a:sx n="33" d="100"/>
          <a:sy n="33" d="100"/>
        </p:scale>
        <p:origin x="348" y="-6342"/>
      </p:cViewPr>
      <p:guideLst>
        <p:guide orient="horz" pos="10830"/>
        <p:guide pos="10299"/>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0925"/>
        <p:guide pos="76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9C69F3-7C2D-2D26-D508-C01FAE7F831F}"/>
              </a:ext>
            </a:extLst>
          </p:cNvPr>
          <p:cNvSpPr>
            <a:spLocks noGrp="1" noChangeArrowheads="1"/>
          </p:cNvSpPr>
          <p:nvPr>
            <p:ph type="hdr" sz="quarter"/>
          </p:nvPr>
        </p:nvSpPr>
        <p:spPr bwMode="auto">
          <a:xfrm>
            <a:off x="-30163" y="9525"/>
            <a:ext cx="2962276" cy="457200"/>
          </a:xfrm>
          <a:prstGeom prst="rect">
            <a:avLst/>
          </a:prstGeom>
          <a:noFill/>
          <a:ln>
            <a:noFill/>
          </a:ln>
          <a:effectLst/>
        </p:spPr>
        <p:txBody>
          <a:bodyPr vert="horz" wrap="square" lIns="19240" tIns="0" rIns="19240" bIns="0" numCol="1" anchor="t" anchorCtr="0" compatLnSpc="1">
            <a:prstTxWarp prst="textNoShape">
              <a:avLst/>
            </a:prstTxWarp>
          </a:bodyPr>
          <a:lstStyle>
            <a:lvl1pPr defTabSz="769803">
              <a:defRPr sz="1000" i="1"/>
            </a:lvl1pPr>
          </a:lstStyle>
          <a:p>
            <a:pPr>
              <a:defRPr/>
            </a:pPr>
            <a:endParaRPr lang="en-GB"/>
          </a:p>
        </p:txBody>
      </p:sp>
      <p:sp>
        <p:nvSpPr>
          <p:cNvPr id="2051" name="Rectangle 3">
            <a:extLst>
              <a:ext uri="{FF2B5EF4-FFF2-40B4-BE49-F238E27FC236}">
                <a16:creationId xmlns:a16="http://schemas.microsoft.com/office/drawing/2014/main" id="{C42842DE-0ADB-F414-9356-2793350D1097}"/>
              </a:ext>
            </a:extLst>
          </p:cNvPr>
          <p:cNvSpPr>
            <a:spLocks noGrp="1" noChangeArrowheads="1"/>
          </p:cNvSpPr>
          <p:nvPr>
            <p:ph type="dt" idx="1"/>
          </p:nvPr>
        </p:nvSpPr>
        <p:spPr bwMode="auto">
          <a:xfrm>
            <a:off x="3865563" y="9525"/>
            <a:ext cx="2962275" cy="457200"/>
          </a:xfrm>
          <a:prstGeom prst="rect">
            <a:avLst/>
          </a:prstGeom>
          <a:noFill/>
          <a:ln>
            <a:noFill/>
          </a:ln>
          <a:effectLst/>
        </p:spPr>
        <p:txBody>
          <a:bodyPr vert="horz" wrap="square" lIns="19240" tIns="0" rIns="19240" bIns="0" numCol="1" anchor="t" anchorCtr="0" compatLnSpc="1">
            <a:prstTxWarp prst="textNoShape">
              <a:avLst/>
            </a:prstTxWarp>
          </a:bodyPr>
          <a:lstStyle>
            <a:lvl1pPr algn="r" defTabSz="769803">
              <a:defRPr sz="1000" i="1"/>
            </a:lvl1pPr>
          </a:lstStyle>
          <a:p>
            <a:pPr>
              <a:defRPr/>
            </a:pPr>
            <a:endParaRPr lang="en-GB"/>
          </a:p>
        </p:txBody>
      </p:sp>
      <p:sp>
        <p:nvSpPr>
          <p:cNvPr id="2052" name="Rectangle 4">
            <a:extLst>
              <a:ext uri="{FF2B5EF4-FFF2-40B4-BE49-F238E27FC236}">
                <a16:creationId xmlns:a16="http://schemas.microsoft.com/office/drawing/2014/main" id="{49B22984-AC88-5548-705E-7819BCD48393}"/>
              </a:ext>
            </a:extLst>
          </p:cNvPr>
          <p:cNvSpPr>
            <a:spLocks noChangeArrowheads="1" noTextEdit="1"/>
          </p:cNvSpPr>
          <p:nvPr>
            <p:ph type="sldImg" idx="2"/>
          </p:nvPr>
        </p:nvSpPr>
        <p:spPr bwMode="auto">
          <a:xfrm>
            <a:off x="2111375" y="779463"/>
            <a:ext cx="2576513" cy="364331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2383EF42-2648-87D0-19BC-A470B973AF57}"/>
              </a:ext>
            </a:extLst>
          </p:cNvPr>
          <p:cNvSpPr>
            <a:spLocks noGrp="1" noChangeArrowheads="1"/>
          </p:cNvSpPr>
          <p:nvPr>
            <p:ph type="body" sz="quarter" idx="3"/>
          </p:nvPr>
        </p:nvSpPr>
        <p:spPr bwMode="auto">
          <a:xfrm>
            <a:off x="908050" y="4735513"/>
            <a:ext cx="4981575" cy="4419600"/>
          </a:xfrm>
          <a:prstGeom prst="rect">
            <a:avLst/>
          </a:prstGeom>
          <a:noFill/>
          <a:ln>
            <a:noFill/>
          </a:ln>
          <a:effectLst/>
        </p:spPr>
        <p:txBody>
          <a:bodyPr vert="horz" wrap="square" lIns="92990" tIns="46496" rIns="92990" bIns="4649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632B762-57DD-4D40-3FCC-F564BBC11D9F}"/>
              </a:ext>
            </a:extLst>
          </p:cNvPr>
          <p:cNvSpPr>
            <a:spLocks noGrp="1" noChangeArrowheads="1"/>
          </p:cNvSpPr>
          <p:nvPr>
            <p:ph type="ftr" sz="quarter" idx="4"/>
          </p:nvPr>
        </p:nvSpPr>
        <p:spPr bwMode="auto">
          <a:xfrm>
            <a:off x="-30163" y="9461500"/>
            <a:ext cx="2962276" cy="457200"/>
          </a:xfrm>
          <a:prstGeom prst="rect">
            <a:avLst/>
          </a:prstGeom>
          <a:noFill/>
          <a:ln>
            <a:noFill/>
          </a:ln>
          <a:effectLst/>
        </p:spPr>
        <p:txBody>
          <a:bodyPr vert="horz" wrap="square" lIns="19240" tIns="0" rIns="19240" bIns="0" numCol="1" anchor="b" anchorCtr="0" compatLnSpc="1">
            <a:prstTxWarp prst="textNoShape">
              <a:avLst/>
            </a:prstTxWarp>
          </a:bodyPr>
          <a:lstStyle>
            <a:lvl1pPr defTabSz="769803">
              <a:defRPr sz="1000" i="1"/>
            </a:lvl1pPr>
          </a:lstStyle>
          <a:p>
            <a:pPr>
              <a:defRPr/>
            </a:pPr>
            <a:endParaRPr lang="en-GB"/>
          </a:p>
        </p:txBody>
      </p:sp>
      <p:sp>
        <p:nvSpPr>
          <p:cNvPr id="2055" name="Rectangle 7">
            <a:extLst>
              <a:ext uri="{FF2B5EF4-FFF2-40B4-BE49-F238E27FC236}">
                <a16:creationId xmlns:a16="http://schemas.microsoft.com/office/drawing/2014/main" id="{225AE309-68AF-8E81-D747-F26DFE11CE4B}"/>
              </a:ext>
            </a:extLst>
          </p:cNvPr>
          <p:cNvSpPr>
            <a:spLocks noGrp="1" noChangeArrowheads="1"/>
          </p:cNvSpPr>
          <p:nvPr>
            <p:ph type="sldNum" sz="quarter" idx="5"/>
          </p:nvPr>
        </p:nvSpPr>
        <p:spPr bwMode="auto">
          <a:xfrm>
            <a:off x="3865563" y="9461500"/>
            <a:ext cx="2962275" cy="457200"/>
          </a:xfrm>
          <a:prstGeom prst="rect">
            <a:avLst/>
          </a:prstGeom>
          <a:noFill/>
          <a:ln>
            <a:noFill/>
          </a:ln>
          <a:effectLst/>
        </p:spPr>
        <p:txBody>
          <a:bodyPr vert="horz" wrap="square" lIns="19240" tIns="0" rIns="19240" bIns="0" numCol="1" anchor="b" anchorCtr="0" compatLnSpc="1">
            <a:prstTxWarp prst="textNoShape">
              <a:avLst/>
            </a:prstTxWarp>
          </a:bodyPr>
          <a:lstStyle>
            <a:lvl1pPr algn="r" defTabSz="768350">
              <a:defRPr sz="1000" i="1"/>
            </a:lvl1pPr>
          </a:lstStyle>
          <a:p>
            <a:pPr>
              <a:defRPr/>
            </a:pPr>
            <a:fld id="{61762053-0392-42D6-B57D-FAB7765A7AB9}"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1pPr>
    <a:lvl2pPr marL="455613"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2pPr>
    <a:lvl3pPr marL="912813"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3pPr>
    <a:lvl4pPr marL="1371600"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4pPr>
    <a:lvl5pPr marL="1828800" algn="l" defTabSz="760413" rtl="0" eaLnBrk="0" fontAlgn="base" hangingPunct="0">
      <a:spcBef>
        <a:spcPct val="30000"/>
      </a:spcBef>
      <a:spcAft>
        <a:spcPct val="0"/>
      </a:spcAft>
      <a:defRPr sz="1100" kern="1200">
        <a:solidFill>
          <a:schemeClr val="tx1"/>
        </a:solidFill>
        <a:latin typeface="Times New Roman" pitchFamily="18" charset="0"/>
        <a:ea typeface="+mn-ea"/>
        <a:cs typeface="+mn-cs"/>
      </a:defRPr>
    </a:lvl5pPr>
    <a:lvl6pPr marL="2289513" algn="l" defTabSz="915805" rtl="0" eaLnBrk="1" latinLnBrk="0" hangingPunct="1">
      <a:defRPr sz="1202" kern="1200">
        <a:solidFill>
          <a:schemeClr val="tx1"/>
        </a:solidFill>
        <a:latin typeface="+mn-lt"/>
        <a:ea typeface="+mn-ea"/>
        <a:cs typeface="+mn-cs"/>
      </a:defRPr>
    </a:lvl6pPr>
    <a:lvl7pPr marL="2747416" algn="l" defTabSz="915805" rtl="0" eaLnBrk="1" latinLnBrk="0" hangingPunct="1">
      <a:defRPr sz="1202" kern="1200">
        <a:solidFill>
          <a:schemeClr val="tx1"/>
        </a:solidFill>
        <a:latin typeface="+mn-lt"/>
        <a:ea typeface="+mn-ea"/>
        <a:cs typeface="+mn-cs"/>
      </a:defRPr>
    </a:lvl7pPr>
    <a:lvl8pPr marL="3205318" algn="l" defTabSz="915805" rtl="0" eaLnBrk="1" latinLnBrk="0" hangingPunct="1">
      <a:defRPr sz="1202" kern="1200">
        <a:solidFill>
          <a:schemeClr val="tx1"/>
        </a:solidFill>
        <a:latin typeface="+mn-lt"/>
        <a:ea typeface="+mn-ea"/>
        <a:cs typeface="+mn-cs"/>
      </a:defRPr>
    </a:lvl8pPr>
    <a:lvl9pPr marL="3663221" algn="l" defTabSz="915805"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685A8FD4-D975-74D6-764B-7758789C1B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8350">
              <a:defRPr sz="2200">
                <a:solidFill>
                  <a:schemeClr val="tx1"/>
                </a:solidFill>
                <a:latin typeface="Times New Roman" panose="02020603050405020304" pitchFamily="18" charset="0"/>
              </a:defRPr>
            </a:lvl1pPr>
            <a:lvl2pPr marL="511175" indent="-195263" defTabSz="768350">
              <a:defRPr sz="2200">
                <a:solidFill>
                  <a:schemeClr val="tx1"/>
                </a:solidFill>
                <a:latin typeface="Times New Roman" panose="02020603050405020304" pitchFamily="18" charset="0"/>
              </a:defRPr>
            </a:lvl2pPr>
            <a:lvl3pPr marL="785813" indent="-157163" defTabSz="768350">
              <a:defRPr sz="2200">
                <a:solidFill>
                  <a:schemeClr val="tx1"/>
                </a:solidFill>
                <a:latin typeface="Times New Roman" panose="02020603050405020304" pitchFamily="18" charset="0"/>
              </a:defRPr>
            </a:lvl3pPr>
            <a:lvl4pPr marL="1101725" indent="-157163" defTabSz="768350">
              <a:defRPr sz="2200">
                <a:solidFill>
                  <a:schemeClr val="tx1"/>
                </a:solidFill>
                <a:latin typeface="Times New Roman" panose="02020603050405020304" pitchFamily="18" charset="0"/>
              </a:defRPr>
            </a:lvl4pPr>
            <a:lvl5pPr marL="1416050" indent="-157163" defTabSz="768350">
              <a:defRPr sz="2200">
                <a:solidFill>
                  <a:schemeClr val="tx1"/>
                </a:solidFill>
                <a:latin typeface="Times New Roman" panose="02020603050405020304" pitchFamily="18" charset="0"/>
              </a:defRPr>
            </a:lvl5pPr>
            <a:lvl6pPr marL="1873250" indent="-157163" defTabSz="768350" eaLnBrk="0" fontAlgn="base" hangingPunct="0">
              <a:spcBef>
                <a:spcPct val="0"/>
              </a:spcBef>
              <a:spcAft>
                <a:spcPct val="0"/>
              </a:spcAft>
              <a:defRPr sz="2200">
                <a:solidFill>
                  <a:schemeClr val="tx1"/>
                </a:solidFill>
                <a:latin typeface="Times New Roman" panose="02020603050405020304" pitchFamily="18" charset="0"/>
              </a:defRPr>
            </a:lvl6pPr>
            <a:lvl7pPr marL="2330450" indent="-157163" defTabSz="768350" eaLnBrk="0" fontAlgn="base" hangingPunct="0">
              <a:spcBef>
                <a:spcPct val="0"/>
              </a:spcBef>
              <a:spcAft>
                <a:spcPct val="0"/>
              </a:spcAft>
              <a:defRPr sz="2200">
                <a:solidFill>
                  <a:schemeClr val="tx1"/>
                </a:solidFill>
                <a:latin typeface="Times New Roman" panose="02020603050405020304" pitchFamily="18" charset="0"/>
              </a:defRPr>
            </a:lvl7pPr>
            <a:lvl8pPr marL="2787650" indent="-157163" defTabSz="768350" eaLnBrk="0" fontAlgn="base" hangingPunct="0">
              <a:spcBef>
                <a:spcPct val="0"/>
              </a:spcBef>
              <a:spcAft>
                <a:spcPct val="0"/>
              </a:spcAft>
              <a:defRPr sz="2200">
                <a:solidFill>
                  <a:schemeClr val="tx1"/>
                </a:solidFill>
                <a:latin typeface="Times New Roman" panose="02020603050405020304" pitchFamily="18" charset="0"/>
              </a:defRPr>
            </a:lvl8pPr>
            <a:lvl9pPr marL="3244850" indent="-157163" defTabSz="768350" eaLnBrk="0" fontAlgn="base" hangingPunct="0">
              <a:spcBef>
                <a:spcPct val="0"/>
              </a:spcBef>
              <a:spcAft>
                <a:spcPct val="0"/>
              </a:spcAft>
              <a:defRPr sz="2200">
                <a:solidFill>
                  <a:schemeClr val="tx1"/>
                </a:solidFill>
                <a:latin typeface="Times New Roman" panose="02020603050405020304" pitchFamily="18" charset="0"/>
              </a:defRPr>
            </a:lvl9pPr>
          </a:lstStyle>
          <a:p>
            <a:fld id="{A002876F-FF99-45E2-85A7-440BF44F1503}" type="slidenum">
              <a:rPr lang="en-GB" altLang="en-US" sz="1000" smtClean="0"/>
              <a:pPr/>
              <a:t>1</a:t>
            </a:fld>
            <a:endParaRPr lang="en-GB" altLang="en-US" sz="1000"/>
          </a:p>
        </p:txBody>
      </p:sp>
      <p:sp>
        <p:nvSpPr>
          <p:cNvPr id="4099" name="Rectangle 2">
            <a:extLst>
              <a:ext uri="{FF2B5EF4-FFF2-40B4-BE49-F238E27FC236}">
                <a16:creationId xmlns:a16="http://schemas.microsoft.com/office/drawing/2014/main" id="{EBB4180D-633C-09C4-2B22-82FB55918A74}"/>
              </a:ext>
            </a:extLst>
          </p:cNvPr>
          <p:cNvSpPr>
            <a:spLocks noChangeArrowheads="1" noTextEdit="1"/>
          </p:cNvSpPr>
          <p:nvPr>
            <p:ph type="sldImg"/>
          </p:nvPr>
        </p:nvSpPr>
        <p:spPr>
          <a:ln cap="flat"/>
        </p:spPr>
      </p:sp>
      <p:sp>
        <p:nvSpPr>
          <p:cNvPr id="4100" name="Rectangle 3">
            <a:extLst>
              <a:ext uri="{FF2B5EF4-FFF2-40B4-BE49-F238E27FC236}">
                <a16:creationId xmlns:a16="http://schemas.microsoft.com/office/drawing/2014/main" id="{AC44B786-3BCA-0056-1772-FFAC23098A7C}"/>
              </a:ext>
            </a:extLst>
          </p:cNvPr>
          <p:cNvSpPr>
            <a:spLocks noGrp="1" noChangeArrowheads="1"/>
          </p:cNvSpPr>
          <p:nvPr>
            <p:ph type="body" idx="1"/>
          </p:nvPr>
        </p:nvSpPr>
        <p:spPr/>
        <p:txBody>
          <a:bodyPr/>
          <a:lstStyle/>
          <a:p>
            <a:pPr defTabSz="539496">
              <a:defRPr/>
            </a:pPr>
            <a:endParaRPr lang="en-US" altLang="en-US" sz="85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2" y="13297408"/>
            <a:ext cx="25733931" cy="9174570"/>
          </a:xfrm>
        </p:spPr>
        <p:txBody>
          <a:bodyPr/>
          <a:lstStyle/>
          <a:p>
            <a:r>
              <a:rPr lang="en-US"/>
              <a:t>Click to edit Master title style</a:t>
            </a:r>
            <a:endParaRPr lang="nl-NL"/>
          </a:p>
        </p:txBody>
      </p:sp>
      <p:sp>
        <p:nvSpPr>
          <p:cNvPr id="3" name="Subtitle 2"/>
          <p:cNvSpPr>
            <a:spLocks noGrp="1"/>
          </p:cNvSpPr>
          <p:nvPr>
            <p:ph type="subTitle" idx="1"/>
          </p:nvPr>
        </p:nvSpPr>
        <p:spPr>
          <a:xfrm>
            <a:off x="4541282" y="24255466"/>
            <a:ext cx="21192650" cy="10938740"/>
          </a:xfrm>
        </p:spPr>
        <p:txBody>
          <a:bodyPr/>
          <a:lstStyle>
            <a:lvl1pPr marL="0" indent="0" algn="ctr">
              <a:buNone/>
              <a:defRPr/>
            </a:lvl1pPr>
            <a:lvl2pPr marL="453503" indent="0" algn="ctr">
              <a:buNone/>
              <a:defRPr/>
            </a:lvl2pPr>
            <a:lvl3pPr marL="907005" indent="0" algn="ctr">
              <a:buNone/>
              <a:defRPr/>
            </a:lvl3pPr>
            <a:lvl4pPr marL="1360507" indent="0" algn="ctr">
              <a:buNone/>
              <a:defRPr/>
            </a:lvl4pPr>
            <a:lvl5pPr marL="1814009" indent="0" algn="ctr">
              <a:buNone/>
              <a:defRPr/>
            </a:lvl5pPr>
            <a:lvl6pPr marL="2267512" indent="0" algn="ctr">
              <a:buNone/>
              <a:defRPr/>
            </a:lvl6pPr>
            <a:lvl7pPr marL="2721014" indent="0" algn="ctr">
              <a:buNone/>
              <a:defRPr/>
            </a:lvl7pPr>
            <a:lvl8pPr marL="3174517" indent="0" algn="ctr">
              <a:buNone/>
              <a:defRPr/>
            </a:lvl8pPr>
            <a:lvl9pPr marL="3628019" indent="0" algn="ctr">
              <a:buNone/>
              <a:defRPr/>
            </a:lvl9pPr>
          </a:lstStyle>
          <a:p>
            <a:r>
              <a:rPr lang="en-US"/>
              <a:t>Click to edit Master subtitle style</a:t>
            </a:r>
            <a:endParaRPr lang="nl-NL"/>
          </a:p>
        </p:txBody>
      </p:sp>
      <p:sp>
        <p:nvSpPr>
          <p:cNvPr id="4" name="Rectangle 4">
            <a:extLst>
              <a:ext uri="{FF2B5EF4-FFF2-40B4-BE49-F238E27FC236}">
                <a16:creationId xmlns:a16="http://schemas.microsoft.com/office/drawing/2014/main" id="{365539A4-2C8E-7849-73BF-F2145775F93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455754A-671C-BAE8-CE7B-53A0BBE69D1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6BD2A96-2485-36C6-4835-9FAE0541321C}"/>
              </a:ext>
            </a:extLst>
          </p:cNvPr>
          <p:cNvSpPr>
            <a:spLocks noGrp="1" noChangeArrowheads="1"/>
          </p:cNvSpPr>
          <p:nvPr>
            <p:ph type="sldNum" sz="quarter" idx="12"/>
          </p:nvPr>
        </p:nvSpPr>
        <p:spPr>
          <a:ln/>
        </p:spPr>
        <p:txBody>
          <a:bodyPr/>
          <a:lstStyle>
            <a:lvl1pPr>
              <a:defRPr/>
            </a:lvl1pPr>
          </a:lstStyle>
          <a:p>
            <a:pPr>
              <a:defRPr/>
            </a:pPr>
            <a:fld id="{16925E8A-DC05-4660-A0DF-9D44B301394B}" type="slidenum">
              <a:rPr lang="en-GB" altLang="en-US"/>
              <a:pPr>
                <a:defRPr/>
              </a:pPr>
              <a:t>‹#›</a:t>
            </a:fld>
            <a:endParaRPr lang="en-GB" altLang="en-US"/>
          </a:p>
        </p:txBody>
      </p:sp>
    </p:spTree>
    <p:extLst>
      <p:ext uri="{BB962C8B-B14F-4D97-AF65-F5344CB8AC3E}">
        <p14:creationId xmlns:p14="http://schemas.microsoft.com/office/powerpoint/2010/main" val="656097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03966729-5186-75D2-DBEB-68A05B807EC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2473D1A-361F-DFB3-63A1-EDF283134EE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95E9525A-AF3C-E727-AA55-A1085C38C42D}"/>
              </a:ext>
            </a:extLst>
          </p:cNvPr>
          <p:cNvSpPr>
            <a:spLocks noGrp="1" noChangeArrowheads="1"/>
          </p:cNvSpPr>
          <p:nvPr>
            <p:ph type="sldNum" sz="quarter" idx="12"/>
          </p:nvPr>
        </p:nvSpPr>
        <p:spPr>
          <a:ln/>
        </p:spPr>
        <p:txBody>
          <a:bodyPr/>
          <a:lstStyle>
            <a:lvl1pPr>
              <a:defRPr/>
            </a:lvl1pPr>
          </a:lstStyle>
          <a:p>
            <a:pPr>
              <a:defRPr/>
            </a:pPr>
            <a:fld id="{293639D5-A5F0-456C-9E56-F15F675B7E6B}" type="slidenum">
              <a:rPr lang="en-GB" altLang="en-US"/>
              <a:pPr>
                <a:defRPr/>
              </a:pPr>
              <a:t>‹#›</a:t>
            </a:fld>
            <a:endParaRPr lang="en-GB" altLang="en-US"/>
          </a:p>
        </p:txBody>
      </p:sp>
    </p:spTree>
    <p:extLst>
      <p:ext uri="{BB962C8B-B14F-4D97-AF65-F5344CB8AC3E}">
        <p14:creationId xmlns:p14="http://schemas.microsoft.com/office/powerpoint/2010/main" val="1851262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71090" y="3804779"/>
            <a:ext cx="6433482" cy="34243010"/>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2270642" y="3804779"/>
            <a:ext cx="19149072" cy="342430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E2DB0BE4-F40F-4B75-2DCE-B2AF60CD6A3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B651DC5C-5C32-D3FB-2FED-FE3922935D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9CCD975-D087-2E98-3303-D96F0E8BF385}"/>
              </a:ext>
            </a:extLst>
          </p:cNvPr>
          <p:cNvSpPr>
            <a:spLocks noGrp="1" noChangeArrowheads="1"/>
          </p:cNvSpPr>
          <p:nvPr>
            <p:ph type="sldNum" sz="quarter" idx="12"/>
          </p:nvPr>
        </p:nvSpPr>
        <p:spPr>
          <a:ln/>
        </p:spPr>
        <p:txBody>
          <a:bodyPr/>
          <a:lstStyle>
            <a:lvl1pPr>
              <a:defRPr/>
            </a:lvl1pPr>
          </a:lstStyle>
          <a:p>
            <a:pPr>
              <a:defRPr/>
            </a:pPr>
            <a:fld id="{E4515857-9071-4EF4-886C-8A618BF1348F}" type="slidenum">
              <a:rPr lang="en-GB" altLang="en-US"/>
              <a:pPr>
                <a:defRPr/>
              </a:pPr>
              <a:t>‹#›</a:t>
            </a:fld>
            <a:endParaRPr lang="en-GB" altLang="en-US"/>
          </a:p>
        </p:txBody>
      </p:sp>
    </p:spTree>
    <p:extLst>
      <p:ext uri="{BB962C8B-B14F-4D97-AF65-F5344CB8AC3E}">
        <p14:creationId xmlns:p14="http://schemas.microsoft.com/office/powerpoint/2010/main" val="112733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Rectangle 4">
            <a:extLst>
              <a:ext uri="{FF2B5EF4-FFF2-40B4-BE49-F238E27FC236}">
                <a16:creationId xmlns:a16="http://schemas.microsoft.com/office/drawing/2014/main" id="{681907EB-7D87-3A27-3684-3AC4D9F02BA9}"/>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EC222B9-B54C-F16B-9E04-3442D9B05C0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6754CB3-4C92-1E48-C317-B52C8FADD965}"/>
              </a:ext>
            </a:extLst>
          </p:cNvPr>
          <p:cNvSpPr>
            <a:spLocks noGrp="1" noChangeArrowheads="1"/>
          </p:cNvSpPr>
          <p:nvPr>
            <p:ph type="sldNum" sz="quarter" idx="12"/>
          </p:nvPr>
        </p:nvSpPr>
        <p:spPr>
          <a:ln/>
        </p:spPr>
        <p:txBody>
          <a:bodyPr/>
          <a:lstStyle>
            <a:lvl1pPr>
              <a:defRPr/>
            </a:lvl1pPr>
          </a:lstStyle>
          <a:p>
            <a:pPr>
              <a:defRPr/>
            </a:pPr>
            <a:fld id="{2165B51D-6441-4039-B0C1-51DFEE561554}" type="slidenum">
              <a:rPr lang="en-GB" altLang="en-US"/>
              <a:pPr>
                <a:defRPr/>
              </a:pPr>
              <a:t>‹#›</a:t>
            </a:fld>
            <a:endParaRPr lang="en-GB" altLang="en-US"/>
          </a:p>
        </p:txBody>
      </p:sp>
    </p:spTree>
    <p:extLst>
      <p:ext uri="{BB962C8B-B14F-4D97-AF65-F5344CB8AC3E}">
        <p14:creationId xmlns:p14="http://schemas.microsoft.com/office/powerpoint/2010/main" val="248063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2059" y="27505877"/>
            <a:ext cx="25733931" cy="8501303"/>
          </a:xfrm>
        </p:spPr>
        <p:txBody>
          <a:bodyPr anchor="t"/>
          <a:lstStyle>
            <a:lvl1pPr algn="l">
              <a:defRPr sz="3967" b="1" cap="all"/>
            </a:lvl1pPr>
          </a:lstStyle>
          <a:p>
            <a:r>
              <a:rPr lang="en-US"/>
              <a:t>Click to edit Master title style</a:t>
            </a:r>
            <a:endParaRPr lang="nl-NL"/>
          </a:p>
        </p:txBody>
      </p:sp>
      <p:sp>
        <p:nvSpPr>
          <p:cNvPr id="3" name="Text Placeholder 2"/>
          <p:cNvSpPr>
            <a:spLocks noGrp="1"/>
          </p:cNvSpPr>
          <p:nvPr>
            <p:ph type="body" idx="1"/>
          </p:nvPr>
        </p:nvSpPr>
        <p:spPr>
          <a:xfrm>
            <a:off x="2392059" y="18142557"/>
            <a:ext cx="25733931" cy="9363323"/>
          </a:xfrm>
        </p:spPr>
        <p:txBody>
          <a:bodyPr anchor="b"/>
          <a:lstStyle>
            <a:lvl1pPr marL="0" indent="0">
              <a:buNone/>
              <a:defRPr sz="1984"/>
            </a:lvl1pPr>
            <a:lvl2pPr marL="453503" indent="0">
              <a:buNone/>
              <a:defRPr sz="1786"/>
            </a:lvl2pPr>
            <a:lvl3pPr marL="907005" indent="0">
              <a:buNone/>
              <a:defRPr sz="1588"/>
            </a:lvl3pPr>
            <a:lvl4pPr marL="1360507" indent="0">
              <a:buNone/>
              <a:defRPr sz="1388"/>
            </a:lvl4pPr>
            <a:lvl5pPr marL="1814009" indent="0">
              <a:buNone/>
              <a:defRPr sz="1388"/>
            </a:lvl5pPr>
            <a:lvl6pPr marL="2267512" indent="0">
              <a:buNone/>
              <a:defRPr sz="1388"/>
            </a:lvl6pPr>
            <a:lvl7pPr marL="2721014" indent="0">
              <a:buNone/>
              <a:defRPr sz="1388"/>
            </a:lvl7pPr>
            <a:lvl8pPr marL="3174517" indent="0">
              <a:buNone/>
              <a:defRPr sz="1388"/>
            </a:lvl8pPr>
            <a:lvl9pPr marL="3628019" indent="0">
              <a:buNone/>
              <a:defRPr sz="1388"/>
            </a:lvl9pPr>
          </a:lstStyle>
          <a:p>
            <a:pPr lvl="0"/>
            <a:r>
              <a:rPr lang="en-US"/>
              <a:t>Click to edit Master text styles</a:t>
            </a:r>
          </a:p>
        </p:txBody>
      </p:sp>
      <p:sp>
        <p:nvSpPr>
          <p:cNvPr id="4" name="Rectangle 4">
            <a:extLst>
              <a:ext uri="{FF2B5EF4-FFF2-40B4-BE49-F238E27FC236}">
                <a16:creationId xmlns:a16="http://schemas.microsoft.com/office/drawing/2014/main" id="{EF945663-9695-07FE-781E-9955DF18052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2D03EDB-3AF0-F388-EE67-8188845C828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E90B540-122A-EA86-C5C0-EBBD2A76A076}"/>
              </a:ext>
            </a:extLst>
          </p:cNvPr>
          <p:cNvSpPr>
            <a:spLocks noGrp="1" noChangeArrowheads="1"/>
          </p:cNvSpPr>
          <p:nvPr>
            <p:ph type="sldNum" sz="quarter" idx="12"/>
          </p:nvPr>
        </p:nvSpPr>
        <p:spPr>
          <a:ln/>
        </p:spPr>
        <p:txBody>
          <a:bodyPr/>
          <a:lstStyle>
            <a:lvl1pPr>
              <a:defRPr/>
            </a:lvl1pPr>
          </a:lstStyle>
          <a:p>
            <a:pPr>
              <a:defRPr/>
            </a:pPr>
            <a:fld id="{7E300B9D-93B3-4D82-8DFD-DA3A3A8D5197}" type="slidenum">
              <a:rPr lang="en-GB" altLang="en-US"/>
              <a:pPr>
                <a:defRPr/>
              </a:pPr>
              <a:t>‹#›</a:t>
            </a:fld>
            <a:endParaRPr lang="en-GB" altLang="en-US"/>
          </a:p>
        </p:txBody>
      </p:sp>
    </p:spTree>
    <p:extLst>
      <p:ext uri="{BB962C8B-B14F-4D97-AF65-F5344CB8AC3E}">
        <p14:creationId xmlns:p14="http://schemas.microsoft.com/office/powerpoint/2010/main" val="4287850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2270641" y="12365532"/>
            <a:ext cx="12791278" cy="25682258"/>
          </a:xfrm>
        </p:spPr>
        <p:txBody>
          <a:bodyPr/>
          <a:lstStyle>
            <a:lvl1pPr>
              <a:defRPr sz="2777"/>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15213294" y="12365532"/>
            <a:ext cx="12791278" cy="25682258"/>
          </a:xfrm>
        </p:spPr>
        <p:txBody>
          <a:bodyPr/>
          <a:lstStyle>
            <a:lvl1pPr>
              <a:defRPr sz="2777"/>
            </a:lvl1pPr>
            <a:lvl2pPr>
              <a:defRPr sz="2381"/>
            </a:lvl2pPr>
            <a:lvl3pPr>
              <a:defRPr sz="1984"/>
            </a:lvl3pPr>
            <a:lvl4pPr>
              <a:defRPr sz="1786"/>
            </a:lvl4pPr>
            <a:lvl5pPr>
              <a:defRPr sz="1786"/>
            </a:lvl5pPr>
            <a:lvl6pPr>
              <a:defRPr sz="1786"/>
            </a:lvl6pPr>
            <a:lvl7pPr>
              <a:defRPr sz="1786"/>
            </a:lvl7pPr>
            <a:lvl8pPr>
              <a:defRPr sz="1786"/>
            </a:lvl8pPr>
            <a:lvl9pPr>
              <a:defRPr sz="178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Rectangle 4">
            <a:extLst>
              <a:ext uri="{FF2B5EF4-FFF2-40B4-BE49-F238E27FC236}">
                <a16:creationId xmlns:a16="http://schemas.microsoft.com/office/drawing/2014/main" id="{85EAAF2B-17E6-B356-A27E-C4E090F9C1F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B19C495F-86E3-CDBE-61DE-25A04E55E3F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D9C4E424-0089-9300-37E5-EB315769BE6C}"/>
              </a:ext>
            </a:extLst>
          </p:cNvPr>
          <p:cNvSpPr>
            <a:spLocks noGrp="1" noChangeArrowheads="1"/>
          </p:cNvSpPr>
          <p:nvPr>
            <p:ph type="sldNum" sz="quarter" idx="12"/>
          </p:nvPr>
        </p:nvSpPr>
        <p:spPr>
          <a:ln/>
        </p:spPr>
        <p:txBody>
          <a:bodyPr/>
          <a:lstStyle>
            <a:lvl1pPr>
              <a:defRPr/>
            </a:lvl1pPr>
          </a:lstStyle>
          <a:p>
            <a:pPr>
              <a:defRPr/>
            </a:pPr>
            <a:fld id="{1A4FAD61-5FDE-470E-B074-24A782D3F101}" type="slidenum">
              <a:rPr lang="en-GB" altLang="en-US"/>
              <a:pPr>
                <a:defRPr/>
              </a:pPr>
              <a:t>‹#›</a:t>
            </a:fld>
            <a:endParaRPr lang="en-GB" altLang="en-US"/>
          </a:p>
        </p:txBody>
      </p:sp>
    </p:spTree>
    <p:extLst>
      <p:ext uri="{BB962C8B-B14F-4D97-AF65-F5344CB8AC3E}">
        <p14:creationId xmlns:p14="http://schemas.microsoft.com/office/powerpoint/2010/main" val="3245262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3639"/>
            <a:ext cx="27247692" cy="7133961"/>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1513761" y="9581801"/>
            <a:ext cx="13376284" cy="3992045"/>
          </a:xfrm>
        </p:spPr>
        <p:txBody>
          <a:bodyPr anchor="b"/>
          <a:lstStyle>
            <a:lvl1pPr marL="0" indent="0">
              <a:buNone/>
              <a:defRPr sz="2381" b="1"/>
            </a:lvl1pPr>
            <a:lvl2pPr marL="453503" indent="0">
              <a:buNone/>
              <a:defRPr sz="1984" b="1"/>
            </a:lvl2pPr>
            <a:lvl3pPr marL="907005" indent="0">
              <a:buNone/>
              <a:defRPr sz="1786" b="1"/>
            </a:lvl3pPr>
            <a:lvl4pPr marL="1360507" indent="0">
              <a:buNone/>
              <a:defRPr sz="1588" b="1"/>
            </a:lvl4pPr>
            <a:lvl5pPr marL="1814009" indent="0">
              <a:buNone/>
              <a:defRPr sz="1588" b="1"/>
            </a:lvl5pPr>
            <a:lvl6pPr marL="2267512" indent="0">
              <a:buNone/>
              <a:defRPr sz="1588" b="1"/>
            </a:lvl6pPr>
            <a:lvl7pPr marL="2721014" indent="0">
              <a:buNone/>
              <a:defRPr sz="1588" b="1"/>
            </a:lvl7pPr>
            <a:lvl8pPr marL="3174517" indent="0">
              <a:buNone/>
              <a:defRPr sz="1588" b="1"/>
            </a:lvl8pPr>
            <a:lvl9pPr marL="3628019" indent="0">
              <a:buNone/>
              <a:defRPr sz="1588" b="1"/>
            </a:lvl9pPr>
          </a:lstStyle>
          <a:p>
            <a:pPr lvl="0"/>
            <a:r>
              <a:rPr lang="en-US"/>
              <a:t>Click to edit Master text styles</a:t>
            </a:r>
          </a:p>
        </p:txBody>
      </p:sp>
      <p:sp>
        <p:nvSpPr>
          <p:cNvPr id="4" name="Content Placeholder 3"/>
          <p:cNvSpPr>
            <a:spLocks noGrp="1"/>
          </p:cNvSpPr>
          <p:nvPr>
            <p:ph sz="half" idx="2"/>
          </p:nvPr>
        </p:nvSpPr>
        <p:spPr>
          <a:xfrm>
            <a:off x="1513761" y="13573847"/>
            <a:ext cx="13376284" cy="24662696"/>
          </a:xfrm>
        </p:spPr>
        <p:txBody>
          <a:bodyPr/>
          <a:lstStyle>
            <a:lvl1pPr>
              <a:defRPr sz="2381"/>
            </a:lvl1pPr>
            <a:lvl2pPr>
              <a:defRPr sz="1984"/>
            </a:lvl2pPr>
            <a:lvl3pPr>
              <a:defRPr sz="1786"/>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15378863" y="9581801"/>
            <a:ext cx="13382590" cy="3992045"/>
          </a:xfrm>
        </p:spPr>
        <p:txBody>
          <a:bodyPr anchor="b"/>
          <a:lstStyle>
            <a:lvl1pPr marL="0" indent="0">
              <a:buNone/>
              <a:defRPr sz="2381" b="1"/>
            </a:lvl1pPr>
            <a:lvl2pPr marL="453503" indent="0">
              <a:buNone/>
              <a:defRPr sz="1984" b="1"/>
            </a:lvl2pPr>
            <a:lvl3pPr marL="907005" indent="0">
              <a:buNone/>
              <a:defRPr sz="1786" b="1"/>
            </a:lvl3pPr>
            <a:lvl4pPr marL="1360507" indent="0">
              <a:buNone/>
              <a:defRPr sz="1588" b="1"/>
            </a:lvl4pPr>
            <a:lvl5pPr marL="1814009" indent="0">
              <a:buNone/>
              <a:defRPr sz="1588" b="1"/>
            </a:lvl5pPr>
            <a:lvl6pPr marL="2267512" indent="0">
              <a:buNone/>
              <a:defRPr sz="1588" b="1"/>
            </a:lvl6pPr>
            <a:lvl7pPr marL="2721014" indent="0">
              <a:buNone/>
              <a:defRPr sz="1588" b="1"/>
            </a:lvl7pPr>
            <a:lvl8pPr marL="3174517" indent="0">
              <a:buNone/>
              <a:defRPr sz="1588" b="1"/>
            </a:lvl8pPr>
            <a:lvl9pPr marL="3628019" indent="0">
              <a:buNone/>
              <a:defRPr sz="1588" b="1"/>
            </a:lvl9pPr>
          </a:lstStyle>
          <a:p>
            <a:pPr lvl="0"/>
            <a:r>
              <a:rPr lang="en-US"/>
              <a:t>Click to edit Master text styles</a:t>
            </a:r>
          </a:p>
        </p:txBody>
      </p:sp>
      <p:sp>
        <p:nvSpPr>
          <p:cNvPr id="6" name="Content Placeholder 5"/>
          <p:cNvSpPr>
            <a:spLocks noGrp="1"/>
          </p:cNvSpPr>
          <p:nvPr>
            <p:ph sz="quarter" idx="4"/>
          </p:nvPr>
        </p:nvSpPr>
        <p:spPr>
          <a:xfrm>
            <a:off x="15378863" y="13573847"/>
            <a:ext cx="13382590" cy="24662696"/>
          </a:xfrm>
        </p:spPr>
        <p:txBody>
          <a:bodyPr/>
          <a:lstStyle>
            <a:lvl1pPr>
              <a:defRPr sz="2381"/>
            </a:lvl1pPr>
            <a:lvl2pPr>
              <a:defRPr sz="1984"/>
            </a:lvl2pPr>
            <a:lvl3pPr>
              <a:defRPr sz="1786"/>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Rectangle 4">
            <a:extLst>
              <a:ext uri="{FF2B5EF4-FFF2-40B4-BE49-F238E27FC236}">
                <a16:creationId xmlns:a16="http://schemas.microsoft.com/office/drawing/2014/main" id="{3D681FD4-0632-AD3F-2BC3-FADB6BC30651}"/>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57A87328-465B-9A7C-74BD-05F0616E836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7283A7F-1BF3-4795-8F22-F26D0602B799}"/>
              </a:ext>
            </a:extLst>
          </p:cNvPr>
          <p:cNvSpPr>
            <a:spLocks noGrp="1" noChangeArrowheads="1"/>
          </p:cNvSpPr>
          <p:nvPr>
            <p:ph type="sldNum" sz="quarter" idx="12"/>
          </p:nvPr>
        </p:nvSpPr>
        <p:spPr>
          <a:ln/>
        </p:spPr>
        <p:txBody>
          <a:bodyPr/>
          <a:lstStyle>
            <a:lvl1pPr>
              <a:defRPr/>
            </a:lvl1pPr>
          </a:lstStyle>
          <a:p>
            <a:pPr>
              <a:defRPr/>
            </a:pPr>
            <a:fld id="{DC6C241C-0E84-456B-B24F-1CEED0DFD079}" type="slidenum">
              <a:rPr lang="en-GB" altLang="en-US"/>
              <a:pPr>
                <a:defRPr/>
              </a:pPr>
              <a:t>‹#›</a:t>
            </a:fld>
            <a:endParaRPr lang="en-GB" altLang="en-US"/>
          </a:p>
        </p:txBody>
      </p:sp>
    </p:spTree>
    <p:extLst>
      <p:ext uri="{BB962C8B-B14F-4D97-AF65-F5344CB8AC3E}">
        <p14:creationId xmlns:p14="http://schemas.microsoft.com/office/powerpoint/2010/main" val="300231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Rectangle 4">
            <a:extLst>
              <a:ext uri="{FF2B5EF4-FFF2-40B4-BE49-F238E27FC236}">
                <a16:creationId xmlns:a16="http://schemas.microsoft.com/office/drawing/2014/main" id="{A6816705-D8C5-D489-2CDE-A11746AD08ED}"/>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20FE5060-2285-26F8-BA75-640CB38B49C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66EE151D-261C-70AB-CACA-6A5AC4BBFAE0}"/>
              </a:ext>
            </a:extLst>
          </p:cNvPr>
          <p:cNvSpPr>
            <a:spLocks noGrp="1" noChangeArrowheads="1"/>
          </p:cNvSpPr>
          <p:nvPr>
            <p:ph type="sldNum" sz="quarter" idx="12"/>
          </p:nvPr>
        </p:nvSpPr>
        <p:spPr>
          <a:ln/>
        </p:spPr>
        <p:txBody>
          <a:bodyPr/>
          <a:lstStyle>
            <a:lvl1pPr>
              <a:defRPr/>
            </a:lvl1pPr>
          </a:lstStyle>
          <a:p>
            <a:pPr>
              <a:defRPr/>
            </a:pPr>
            <a:fld id="{2DF14F57-5C18-4AD0-8073-0606D5519A41}" type="slidenum">
              <a:rPr lang="en-GB" altLang="en-US"/>
              <a:pPr>
                <a:defRPr/>
              </a:pPr>
              <a:t>‹#›</a:t>
            </a:fld>
            <a:endParaRPr lang="en-GB" altLang="en-US"/>
          </a:p>
        </p:txBody>
      </p:sp>
    </p:spTree>
    <p:extLst>
      <p:ext uri="{BB962C8B-B14F-4D97-AF65-F5344CB8AC3E}">
        <p14:creationId xmlns:p14="http://schemas.microsoft.com/office/powerpoint/2010/main" val="85063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4900DC-CEEC-A66B-8BA1-4A1C1573D776}"/>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7678BA3A-C56B-EFF8-B4D1-B53B024C650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5BD40F18-00BA-1FE6-989C-998C0BBAAFDA}"/>
              </a:ext>
            </a:extLst>
          </p:cNvPr>
          <p:cNvSpPr>
            <a:spLocks noGrp="1" noChangeArrowheads="1"/>
          </p:cNvSpPr>
          <p:nvPr>
            <p:ph type="sldNum" sz="quarter" idx="12"/>
          </p:nvPr>
        </p:nvSpPr>
        <p:spPr>
          <a:ln/>
        </p:spPr>
        <p:txBody>
          <a:bodyPr/>
          <a:lstStyle>
            <a:lvl1pPr>
              <a:defRPr/>
            </a:lvl1pPr>
          </a:lstStyle>
          <a:p>
            <a:pPr>
              <a:defRPr/>
            </a:pPr>
            <a:fld id="{10995984-7B96-40D2-BC61-B20F7A0180AB}" type="slidenum">
              <a:rPr lang="en-GB" altLang="en-US"/>
              <a:pPr>
                <a:defRPr/>
              </a:pPr>
              <a:t>‹#›</a:t>
            </a:fld>
            <a:endParaRPr lang="en-GB" altLang="en-US"/>
          </a:p>
        </p:txBody>
      </p:sp>
    </p:spTree>
    <p:extLst>
      <p:ext uri="{BB962C8B-B14F-4D97-AF65-F5344CB8AC3E}">
        <p14:creationId xmlns:p14="http://schemas.microsoft.com/office/powerpoint/2010/main" val="945420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0" y="1704720"/>
            <a:ext cx="9960861" cy="7252859"/>
          </a:xfrm>
        </p:spPr>
        <p:txBody>
          <a:bodyPr anchor="b"/>
          <a:lstStyle>
            <a:lvl1pPr algn="l">
              <a:defRPr sz="1984" b="1"/>
            </a:lvl1pPr>
          </a:lstStyle>
          <a:p>
            <a:r>
              <a:rPr lang="en-US"/>
              <a:t>Click to edit Master title style</a:t>
            </a:r>
            <a:endParaRPr lang="nl-NL"/>
          </a:p>
        </p:txBody>
      </p:sp>
      <p:sp>
        <p:nvSpPr>
          <p:cNvPr id="3" name="Content Placeholder 2"/>
          <p:cNvSpPr>
            <a:spLocks noGrp="1"/>
          </p:cNvSpPr>
          <p:nvPr>
            <p:ph idx="1"/>
          </p:nvPr>
        </p:nvSpPr>
        <p:spPr>
          <a:xfrm>
            <a:off x="11837297" y="1704721"/>
            <a:ext cx="16924159" cy="36531822"/>
          </a:xfrm>
        </p:spPr>
        <p:txBody>
          <a:bodyPr/>
          <a:lstStyle>
            <a:lvl1pPr>
              <a:defRPr sz="3174"/>
            </a:lvl1pPr>
            <a:lvl2pPr>
              <a:defRPr sz="2777"/>
            </a:lvl2pPr>
            <a:lvl3pPr>
              <a:defRPr sz="2381"/>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1513760" y="8957580"/>
            <a:ext cx="9960861" cy="29278962"/>
          </a:xfrm>
        </p:spPr>
        <p:txBody>
          <a:bodyPr/>
          <a:lstStyle>
            <a:lvl1pPr marL="0" indent="0">
              <a:buNone/>
              <a:defRPr sz="1388"/>
            </a:lvl1pPr>
            <a:lvl2pPr marL="453503" indent="0">
              <a:buNone/>
              <a:defRPr sz="1190"/>
            </a:lvl2pPr>
            <a:lvl3pPr marL="907005" indent="0">
              <a:buNone/>
              <a:defRPr sz="992"/>
            </a:lvl3pPr>
            <a:lvl4pPr marL="1360507" indent="0">
              <a:buNone/>
              <a:defRPr sz="892"/>
            </a:lvl4pPr>
            <a:lvl5pPr marL="1814009" indent="0">
              <a:buNone/>
              <a:defRPr sz="892"/>
            </a:lvl5pPr>
            <a:lvl6pPr marL="2267512" indent="0">
              <a:buNone/>
              <a:defRPr sz="892"/>
            </a:lvl6pPr>
            <a:lvl7pPr marL="2721014" indent="0">
              <a:buNone/>
              <a:defRPr sz="892"/>
            </a:lvl7pPr>
            <a:lvl8pPr marL="3174517" indent="0">
              <a:buNone/>
              <a:defRPr sz="892"/>
            </a:lvl8pPr>
            <a:lvl9pPr marL="3628019" indent="0">
              <a:buNone/>
              <a:defRPr sz="892"/>
            </a:lvl9pPr>
          </a:lstStyle>
          <a:p>
            <a:pPr lvl="0"/>
            <a:r>
              <a:rPr lang="en-US"/>
              <a:t>Click to edit Master text styles</a:t>
            </a:r>
          </a:p>
        </p:txBody>
      </p:sp>
      <p:sp>
        <p:nvSpPr>
          <p:cNvPr id="5" name="Rectangle 4">
            <a:extLst>
              <a:ext uri="{FF2B5EF4-FFF2-40B4-BE49-F238E27FC236}">
                <a16:creationId xmlns:a16="http://schemas.microsoft.com/office/drawing/2014/main" id="{9C7F3D88-77D4-C3B7-1C9D-BC8FE668DE01}"/>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9D15BA4-1CD0-510E-BC2D-D456CB963B9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47C63E6A-FA50-F5A3-69F1-F8BF1F8F49A6}"/>
              </a:ext>
            </a:extLst>
          </p:cNvPr>
          <p:cNvSpPr>
            <a:spLocks noGrp="1" noChangeArrowheads="1"/>
          </p:cNvSpPr>
          <p:nvPr>
            <p:ph type="sldNum" sz="quarter" idx="12"/>
          </p:nvPr>
        </p:nvSpPr>
        <p:spPr>
          <a:ln/>
        </p:spPr>
        <p:txBody>
          <a:bodyPr/>
          <a:lstStyle>
            <a:lvl1pPr>
              <a:defRPr/>
            </a:lvl1pPr>
          </a:lstStyle>
          <a:p>
            <a:pPr>
              <a:defRPr/>
            </a:pPr>
            <a:fld id="{80966604-E2C9-46A0-9B49-F6BE10C5D01C}" type="slidenum">
              <a:rPr lang="en-GB" altLang="en-US"/>
              <a:pPr>
                <a:defRPr/>
              </a:pPr>
              <a:t>‹#›</a:t>
            </a:fld>
            <a:endParaRPr lang="en-GB" altLang="en-US"/>
          </a:p>
        </p:txBody>
      </p:sp>
    </p:spTree>
    <p:extLst>
      <p:ext uri="{BB962C8B-B14F-4D97-AF65-F5344CB8AC3E}">
        <p14:creationId xmlns:p14="http://schemas.microsoft.com/office/powerpoint/2010/main" val="1939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3627" y="29962636"/>
            <a:ext cx="18165128" cy="3537255"/>
          </a:xfrm>
        </p:spPr>
        <p:txBody>
          <a:bodyPr anchor="b"/>
          <a:lstStyle>
            <a:lvl1pPr algn="l">
              <a:defRPr sz="1984" b="1"/>
            </a:lvl1pPr>
          </a:lstStyle>
          <a:p>
            <a:r>
              <a:rPr lang="en-US"/>
              <a:t>Click to edit Master title style</a:t>
            </a:r>
            <a:endParaRPr lang="nl-NL"/>
          </a:p>
        </p:txBody>
      </p:sp>
      <p:sp>
        <p:nvSpPr>
          <p:cNvPr id="3" name="Picture Placeholder 2"/>
          <p:cNvSpPr>
            <a:spLocks noGrp="1"/>
          </p:cNvSpPr>
          <p:nvPr>
            <p:ph type="pic" idx="1"/>
          </p:nvPr>
        </p:nvSpPr>
        <p:spPr>
          <a:xfrm>
            <a:off x="5933627" y="3824100"/>
            <a:ext cx="18165128" cy="25682258"/>
          </a:xfrm>
        </p:spPr>
        <p:txBody>
          <a:bodyPr/>
          <a:lstStyle>
            <a:lvl1pPr marL="0" indent="0">
              <a:buNone/>
              <a:defRPr sz="3174"/>
            </a:lvl1pPr>
            <a:lvl2pPr marL="453503" indent="0">
              <a:buNone/>
              <a:defRPr sz="2777"/>
            </a:lvl2pPr>
            <a:lvl3pPr marL="907005" indent="0">
              <a:buNone/>
              <a:defRPr sz="2381"/>
            </a:lvl3pPr>
            <a:lvl4pPr marL="1360507" indent="0">
              <a:buNone/>
              <a:defRPr sz="1984"/>
            </a:lvl4pPr>
            <a:lvl5pPr marL="1814009" indent="0">
              <a:buNone/>
              <a:defRPr sz="1984"/>
            </a:lvl5pPr>
            <a:lvl6pPr marL="2267512" indent="0">
              <a:buNone/>
              <a:defRPr sz="1984"/>
            </a:lvl6pPr>
            <a:lvl7pPr marL="2721014" indent="0">
              <a:buNone/>
              <a:defRPr sz="1984"/>
            </a:lvl7pPr>
            <a:lvl8pPr marL="3174517" indent="0">
              <a:buNone/>
              <a:defRPr sz="1984"/>
            </a:lvl8pPr>
            <a:lvl9pPr marL="3628019" indent="0">
              <a:buNone/>
              <a:defRPr sz="1984"/>
            </a:lvl9pPr>
          </a:lstStyle>
          <a:p>
            <a:pPr lvl="0"/>
            <a:endParaRPr lang="nl-NL" noProof="0"/>
          </a:p>
        </p:txBody>
      </p:sp>
      <p:sp>
        <p:nvSpPr>
          <p:cNvPr id="4" name="Text Placeholder 3"/>
          <p:cNvSpPr>
            <a:spLocks noGrp="1"/>
          </p:cNvSpPr>
          <p:nvPr>
            <p:ph type="body" sz="half" idx="2"/>
          </p:nvPr>
        </p:nvSpPr>
        <p:spPr>
          <a:xfrm>
            <a:off x="5933627" y="33499890"/>
            <a:ext cx="18165128" cy="5023498"/>
          </a:xfrm>
        </p:spPr>
        <p:txBody>
          <a:bodyPr/>
          <a:lstStyle>
            <a:lvl1pPr marL="0" indent="0">
              <a:buNone/>
              <a:defRPr sz="1388"/>
            </a:lvl1pPr>
            <a:lvl2pPr marL="453503" indent="0">
              <a:buNone/>
              <a:defRPr sz="1190"/>
            </a:lvl2pPr>
            <a:lvl3pPr marL="907005" indent="0">
              <a:buNone/>
              <a:defRPr sz="992"/>
            </a:lvl3pPr>
            <a:lvl4pPr marL="1360507" indent="0">
              <a:buNone/>
              <a:defRPr sz="892"/>
            </a:lvl4pPr>
            <a:lvl5pPr marL="1814009" indent="0">
              <a:buNone/>
              <a:defRPr sz="892"/>
            </a:lvl5pPr>
            <a:lvl6pPr marL="2267512" indent="0">
              <a:buNone/>
              <a:defRPr sz="892"/>
            </a:lvl6pPr>
            <a:lvl7pPr marL="2721014" indent="0">
              <a:buNone/>
              <a:defRPr sz="892"/>
            </a:lvl7pPr>
            <a:lvl8pPr marL="3174517" indent="0">
              <a:buNone/>
              <a:defRPr sz="892"/>
            </a:lvl8pPr>
            <a:lvl9pPr marL="3628019" indent="0">
              <a:buNone/>
              <a:defRPr sz="892"/>
            </a:lvl9pPr>
          </a:lstStyle>
          <a:p>
            <a:pPr lvl="0"/>
            <a:r>
              <a:rPr lang="en-US"/>
              <a:t>Click to edit Master text styles</a:t>
            </a:r>
          </a:p>
        </p:txBody>
      </p:sp>
      <p:sp>
        <p:nvSpPr>
          <p:cNvPr id="5" name="Rectangle 4">
            <a:extLst>
              <a:ext uri="{FF2B5EF4-FFF2-40B4-BE49-F238E27FC236}">
                <a16:creationId xmlns:a16="http://schemas.microsoft.com/office/drawing/2014/main" id="{584ACE30-E331-0F92-DA6E-0007FD2F7D0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A486A196-1511-42F0-A3F6-500FA32670C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A2C3F3F-CBF8-6AC9-0C5C-E84C65C8E3F0}"/>
              </a:ext>
            </a:extLst>
          </p:cNvPr>
          <p:cNvSpPr>
            <a:spLocks noGrp="1" noChangeArrowheads="1"/>
          </p:cNvSpPr>
          <p:nvPr>
            <p:ph type="sldNum" sz="quarter" idx="12"/>
          </p:nvPr>
        </p:nvSpPr>
        <p:spPr>
          <a:ln/>
        </p:spPr>
        <p:txBody>
          <a:bodyPr/>
          <a:lstStyle>
            <a:lvl1pPr>
              <a:defRPr/>
            </a:lvl1pPr>
          </a:lstStyle>
          <a:p>
            <a:pPr>
              <a:defRPr/>
            </a:pPr>
            <a:fld id="{373EC4A6-BF9C-46CF-A9D1-3ACECEA02F4A}" type="slidenum">
              <a:rPr lang="en-GB" altLang="en-US"/>
              <a:pPr>
                <a:defRPr/>
              </a:pPr>
              <a:t>‹#›</a:t>
            </a:fld>
            <a:endParaRPr lang="en-GB" altLang="en-US"/>
          </a:p>
        </p:txBody>
      </p:sp>
    </p:spTree>
    <p:extLst>
      <p:ext uri="{BB962C8B-B14F-4D97-AF65-F5344CB8AC3E}">
        <p14:creationId xmlns:p14="http://schemas.microsoft.com/office/powerpoint/2010/main" val="2659784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D3B414F-84A6-0C93-4581-374D65A53D05}"/>
              </a:ext>
            </a:extLst>
          </p:cNvPr>
          <p:cNvSpPr>
            <a:spLocks noGrp="1" noChangeArrowheads="1"/>
          </p:cNvSpPr>
          <p:nvPr>
            <p:ph type="title"/>
          </p:nvPr>
        </p:nvSpPr>
        <p:spPr bwMode="auto">
          <a:xfrm>
            <a:off x="2270125" y="3806825"/>
            <a:ext cx="25734963"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92C3E475-D037-5741-7EDC-4CA582EEB407}"/>
              </a:ext>
            </a:extLst>
          </p:cNvPr>
          <p:cNvSpPr>
            <a:spLocks noGrp="1" noChangeArrowheads="1"/>
          </p:cNvSpPr>
          <p:nvPr>
            <p:ph type="body" idx="1"/>
          </p:nvPr>
        </p:nvSpPr>
        <p:spPr bwMode="auto">
          <a:xfrm>
            <a:off x="2270125" y="12365038"/>
            <a:ext cx="25734963" cy="256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2262" tIns="160338" rIns="322262" bIns="1603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DF7F732E-AC57-D77C-F722-170169F7004A}"/>
              </a:ext>
            </a:extLst>
          </p:cNvPr>
          <p:cNvSpPr>
            <a:spLocks noGrp="1" noChangeArrowheads="1"/>
          </p:cNvSpPr>
          <p:nvPr>
            <p:ph type="dt" sz="half" idx="2"/>
          </p:nvPr>
        </p:nvSpPr>
        <p:spPr bwMode="auto">
          <a:xfrm>
            <a:off x="2270125" y="38996938"/>
            <a:ext cx="6308725"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defTabSz="9259007">
              <a:defRPr sz="4861"/>
            </a:lvl1pPr>
          </a:lstStyle>
          <a:p>
            <a:pPr>
              <a:defRPr/>
            </a:pPr>
            <a:endParaRPr lang="en-GB"/>
          </a:p>
        </p:txBody>
      </p:sp>
      <p:sp>
        <p:nvSpPr>
          <p:cNvPr id="1029" name="Rectangle 5">
            <a:extLst>
              <a:ext uri="{FF2B5EF4-FFF2-40B4-BE49-F238E27FC236}">
                <a16:creationId xmlns:a16="http://schemas.microsoft.com/office/drawing/2014/main" id="{16254489-C3CC-DBBC-1B13-392EE54A0907}"/>
              </a:ext>
            </a:extLst>
          </p:cNvPr>
          <p:cNvSpPr>
            <a:spLocks noGrp="1" noChangeArrowheads="1"/>
          </p:cNvSpPr>
          <p:nvPr>
            <p:ph type="ftr" sz="quarter" idx="3"/>
          </p:nvPr>
        </p:nvSpPr>
        <p:spPr bwMode="auto">
          <a:xfrm>
            <a:off x="10344150" y="38996938"/>
            <a:ext cx="9586913"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ctr" defTabSz="9259007">
              <a:defRPr sz="4861"/>
            </a:lvl1pPr>
          </a:lstStyle>
          <a:p>
            <a:pPr>
              <a:defRPr/>
            </a:pPr>
            <a:endParaRPr lang="en-GB"/>
          </a:p>
        </p:txBody>
      </p:sp>
      <p:sp>
        <p:nvSpPr>
          <p:cNvPr id="1030" name="Rectangle 6">
            <a:extLst>
              <a:ext uri="{FF2B5EF4-FFF2-40B4-BE49-F238E27FC236}">
                <a16:creationId xmlns:a16="http://schemas.microsoft.com/office/drawing/2014/main" id="{31FD3FAB-EC3E-E848-97AB-B033405D2A52}"/>
              </a:ext>
            </a:extLst>
          </p:cNvPr>
          <p:cNvSpPr>
            <a:spLocks noGrp="1" noChangeArrowheads="1"/>
          </p:cNvSpPr>
          <p:nvPr>
            <p:ph type="sldNum" sz="quarter" idx="4"/>
          </p:nvPr>
        </p:nvSpPr>
        <p:spPr bwMode="auto">
          <a:xfrm>
            <a:off x="21696363" y="38996938"/>
            <a:ext cx="6308725" cy="2855912"/>
          </a:xfrm>
          <a:prstGeom prst="rect">
            <a:avLst/>
          </a:prstGeom>
          <a:noFill/>
          <a:ln>
            <a:noFill/>
          </a:ln>
          <a:effectLst/>
        </p:spPr>
        <p:txBody>
          <a:bodyPr vert="horz" wrap="none" lIns="322262" tIns="160338" rIns="322262" bIns="160338" numCol="1" anchor="ctr" anchorCtr="0" compatLnSpc="1">
            <a:prstTxWarp prst="textNoShape">
              <a:avLst/>
            </a:prstTxWarp>
          </a:bodyPr>
          <a:lstStyle>
            <a:lvl1pPr algn="r" defTabSz="9258182">
              <a:defRPr sz="4807"/>
            </a:lvl1pPr>
          </a:lstStyle>
          <a:p>
            <a:pPr>
              <a:defRPr/>
            </a:pPr>
            <a:fld id="{E5522494-82DB-4DFB-BC0F-E46D80BAC04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55125" rtl="0" eaLnBrk="0" fontAlgn="base" hangingPunct="0">
        <a:spcBef>
          <a:spcPct val="0"/>
        </a:spcBef>
        <a:spcAft>
          <a:spcPct val="0"/>
        </a:spcAft>
        <a:defRPr sz="15200">
          <a:solidFill>
            <a:schemeClr val="tx2"/>
          </a:solidFill>
          <a:latin typeface="+mj-lt"/>
          <a:ea typeface="+mj-ea"/>
          <a:cs typeface="+mj-cs"/>
        </a:defRPr>
      </a:lvl1pPr>
      <a:lvl2pPr algn="ctr" defTabSz="9255125" rtl="0" eaLnBrk="0" fontAlgn="base" hangingPunct="0">
        <a:spcBef>
          <a:spcPct val="0"/>
        </a:spcBef>
        <a:spcAft>
          <a:spcPct val="0"/>
        </a:spcAft>
        <a:defRPr sz="15200">
          <a:solidFill>
            <a:schemeClr val="tx2"/>
          </a:solidFill>
          <a:latin typeface="Times New Roman" pitchFamily="18" charset="0"/>
        </a:defRPr>
      </a:lvl2pPr>
      <a:lvl3pPr algn="ctr" defTabSz="9255125" rtl="0" eaLnBrk="0" fontAlgn="base" hangingPunct="0">
        <a:spcBef>
          <a:spcPct val="0"/>
        </a:spcBef>
        <a:spcAft>
          <a:spcPct val="0"/>
        </a:spcAft>
        <a:defRPr sz="15200">
          <a:solidFill>
            <a:schemeClr val="tx2"/>
          </a:solidFill>
          <a:latin typeface="Times New Roman" pitchFamily="18" charset="0"/>
        </a:defRPr>
      </a:lvl3pPr>
      <a:lvl4pPr algn="ctr" defTabSz="9255125" rtl="0" eaLnBrk="0" fontAlgn="base" hangingPunct="0">
        <a:spcBef>
          <a:spcPct val="0"/>
        </a:spcBef>
        <a:spcAft>
          <a:spcPct val="0"/>
        </a:spcAft>
        <a:defRPr sz="15200">
          <a:solidFill>
            <a:schemeClr val="tx2"/>
          </a:solidFill>
          <a:latin typeface="Times New Roman" pitchFamily="18" charset="0"/>
        </a:defRPr>
      </a:lvl4pPr>
      <a:lvl5pPr algn="ctr" defTabSz="9255125" rtl="0" eaLnBrk="0" fontAlgn="base" hangingPunct="0">
        <a:spcBef>
          <a:spcPct val="0"/>
        </a:spcBef>
        <a:spcAft>
          <a:spcPct val="0"/>
        </a:spcAft>
        <a:defRPr sz="15200">
          <a:solidFill>
            <a:schemeClr val="tx2"/>
          </a:solidFill>
          <a:latin typeface="Times New Roman" pitchFamily="18" charset="0"/>
        </a:defRPr>
      </a:lvl5pPr>
      <a:lvl6pPr marL="453503" algn="ctr" defTabSz="9259007" rtl="0" eaLnBrk="0" fontAlgn="base" hangingPunct="0">
        <a:spcBef>
          <a:spcPct val="0"/>
        </a:spcBef>
        <a:spcAft>
          <a:spcPct val="0"/>
        </a:spcAft>
        <a:defRPr sz="15375">
          <a:solidFill>
            <a:schemeClr val="tx2"/>
          </a:solidFill>
          <a:latin typeface="Times New Roman" pitchFamily="18" charset="0"/>
        </a:defRPr>
      </a:lvl6pPr>
      <a:lvl7pPr marL="907005" algn="ctr" defTabSz="9259007" rtl="0" eaLnBrk="0" fontAlgn="base" hangingPunct="0">
        <a:spcBef>
          <a:spcPct val="0"/>
        </a:spcBef>
        <a:spcAft>
          <a:spcPct val="0"/>
        </a:spcAft>
        <a:defRPr sz="15375">
          <a:solidFill>
            <a:schemeClr val="tx2"/>
          </a:solidFill>
          <a:latin typeface="Times New Roman" pitchFamily="18" charset="0"/>
        </a:defRPr>
      </a:lvl7pPr>
      <a:lvl8pPr marL="1360507" algn="ctr" defTabSz="9259007" rtl="0" eaLnBrk="0" fontAlgn="base" hangingPunct="0">
        <a:spcBef>
          <a:spcPct val="0"/>
        </a:spcBef>
        <a:spcAft>
          <a:spcPct val="0"/>
        </a:spcAft>
        <a:defRPr sz="15375">
          <a:solidFill>
            <a:schemeClr val="tx2"/>
          </a:solidFill>
          <a:latin typeface="Times New Roman" pitchFamily="18" charset="0"/>
        </a:defRPr>
      </a:lvl8pPr>
      <a:lvl9pPr marL="1814009" algn="ctr" defTabSz="9259007" rtl="0" eaLnBrk="0" fontAlgn="base" hangingPunct="0">
        <a:spcBef>
          <a:spcPct val="0"/>
        </a:spcBef>
        <a:spcAft>
          <a:spcPct val="0"/>
        </a:spcAft>
        <a:defRPr sz="15375">
          <a:solidFill>
            <a:schemeClr val="tx2"/>
          </a:solidFill>
          <a:latin typeface="Times New Roman" pitchFamily="18" charset="0"/>
        </a:defRPr>
      </a:lvl9pPr>
    </p:titleStyle>
    <p:bodyStyle>
      <a:lvl1pPr marL="1185863" indent="-1185863" algn="l" defTabSz="9255125" rtl="0" eaLnBrk="0" fontAlgn="base" hangingPunct="0">
        <a:spcBef>
          <a:spcPct val="20000"/>
        </a:spcBef>
        <a:spcAft>
          <a:spcPct val="0"/>
        </a:spcAft>
        <a:buChar char="•"/>
        <a:defRPr sz="11100">
          <a:solidFill>
            <a:schemeClr val="tx1"/>
          </a:solidFill>
          <a:latin typeface="+mn-lt"/>
          <a:ea typeface="+mn-ea"/>
          <a:cs typeface="+mn-cs"/>
        </a:defRPr>
      </a:lvl1pPr>
      <a:lvl2pPr marL="2576513" indent="-989013" algn="l" defTabSz="9255125" rtl="0" eaLnBrk="0" fontAlgn="base" hangingPunct="0">
        <a:spcBef>
          <a:spcPct val="20000"/>
        </a:spcBef>
        <a:spcAft>
          <a:spcPct val="0"/>
        </a:spcAft>
        <a:buChar char="–"/>
        <a:defRPr sz="9700">
          <a:solidFill>
            <a:schemeClr val="tx1"/>
          </a:solidFill>
          <a:latin typeface="+mn-lt"/>
        </a:defRPr>
      </a:lvl2pPr>
      <a:lvl3pPr marL="3965575" indent="-788988" algn="l" defTabSz="9255125" rtl="0" eaLnBrk="0" fontAlgn="base" hangingPunct="0">
        <a:spcBef>
          <a:spcPct val="20000"/>
        </a:spcBef>
        <a:spcAft>
          <a:spcPct val="0"/>
        </a:spcAft>
        <a:buChar char="•"/>
        <a:defRPr sz="8200">
          <a:solidFill>
            <a:schemeClr val="tx1"/>
          </a:solidFill>
          <a:latin typeface="+mn-lt"/>
        </a:defRPr>
      </a:lvl3pPr>
      <a:lvl4pPr marL="5551488" indent="-788988" algn="l" defTabSz="9255125" rtl="0" eaLnBrk="0" fontAlgn="base" hangingPunct="0">
        <a:spcBef>
          <a:spcPct val="20000"/>
        </a:spcBef>
        <a:spcAft>
          <a:spcPct val="0"/>
        </a:spcAft>
        <a:buChar char="–"/>
        <a:defRPr sz="6900">
          <a:solidFill>
            <a:schemeClr val="tx1"/>
          </a:solidFill>
          <a:latin typeface="+mn-lt"/>
        </a:defRPr>
      </a:lvl4pPr>
      <a:lvl5pPr marL="7138988" indent="-788988" algn="l" defTabSz="9255125" rtl="0" eaLnBrk="0" fontAlgn="base" hangingPunct="0">
        <a:spcBef>
          <a:spcPct val="20000"/>
        </a:spcBef>
        <a:spcAft>
          <a:spcPct val="0"/>
        </a:spcAft>
        <a:buChar char="•"/>
        <a:defRPr sz="6900">
          <a:solidFill>
            <a:schemeClr val="tx1"/>
          </a:solidFill>
          <a:latin typeface="+mn-lt"/>
        </a:defRPr>
      </a:lvl5pPr>
      <a:lvl6pPr marL="7596165" indent="-793630" algn="l" defTabSz="9259007" rtl="0" eaLnBrk="0" fontAlgn="base" hangingPunct="0">
        <a:spcBef>
          <a:spcPct val="20000"/>
        </a:spcBef>
        <a:spcAft>
          <a:spcPct val="0"/>
        </a:spcAft>
        <a:buChar char="•"/>
        <a:defRPr sz="7042">
          <a:solidFill>
            <a:schemeClr val="tx1"/>
          </a:solidFill>
          <a:latin typeface="+mn-lt"/>
        </a:defRPr>
      </a:lvl6pPr>
      <a:lvl7pPr marL="8049667" indent="-793630" algn="l" defTabSz="9259007" rtl="0" eaLnBrk="0" fontAlgn="base" hangingPunct="0">
        <a:spcBef>
          <a:spcPct val="20000"/>
        </a:spcBef>
        <a:spcAft>
          <a:spcPct val="0"/>
        </a:spcAft>
        <a:buChar char="•"/>
        <a:defRPr sz="7042">
          <a:solidFill>
            <a:schemeClr val="tx1"/>
          </a:solidFill>
          <a:latin typeface="+mn-lt"/>
        </a:defRPr>
      </a:lvl7pPr>
      <a:lvl8pPr marL="8503170" indent="-793630" algn="l" defTabSz="9259007" rtl="0" eaLnBrk="0" fontAlgn="base" hangingPunct="0">
        <a:spcBef>
          <a:spcPct val="20000"/>
        </a:spcBef>
        <a:spcAft>
          <a:spcPct val="0"/>
        </a:spcAft>
        <a:buChar char="•"/>
        <a:defRPr sz="7042">
          <a:solidFill>
            <a:schemeClr val="tx1"/>
          </a:solidFill>
          <a:latin typeface="+mn-lt"/>
        </a:defRPr>
      </a:lvl8pPr>
      <a:lvl9pPr marL="8956672" indent="-793630" algn="l" defTabSz="9259007" rtl="0" eaLnBrk="0" fontAlgn="base" hangingPunct="0">
        <a:spcBef>
          <a:spcPct val="20000"/>
        </a:spcBef>
        <a:spcAft>
          <a:spcPct val="0"/>
        </a:spcAft>
        <a:buChar char="•"/>
        <a:defRPr sz="7042">
          <a:solidFill>
            <a:schemeClr val="tx1"/>
          </a:solidFill>
          <a:latin typeface="+mn-lt"/>
        </a:defRPr>
      </a:lvl9pPr>
    </p:bodyStyle>
    <p:otherStyle>
      <a:defPPr>
        <a:defRPr lang="nl-NL"/>
      </a:defPPr>
      <a:lvl1pPr marL="0" algn="l" defTabSz="907005" rtl="0" eaLnBrk="1" latinLnBrk="0" hangingPunct="1">
        <a:defRPr sz="1786" kern="1200">
          <a:solidFill>
            <a:schemeClr val="tx1"/>
          </a:solidFill>
          <a:latin typeface="+mn-lt"/>
          <a:ea typeface="+mn-ea"/>
          <a:cs typeface="+mn-cs"/>
        </a:defRPr>
      </a:lvl1pPr>
      <a:lvl2pPr marL="453503" algn="l" defTabSz="907005" rtl="0" eaLnBrk="1" latinLnBrk="0" hangingPunct="1">
        <a:defRPr sz="1786" kern="1200">
          <a:solidFill>
            <a:schemeClr val="tx1"/>
          </a:solidFill>
          <a:latin typeface="+mn-lt"/>
          <a:ea typeface="+mn-ea"/>
          <a:cs typeface="+mn-cs"/>
        </a:defRPr>
      </a:lvl2pPr>
      <a:lvl3pPr marL="907005" algn="l" defTabSz="907005" rtl="0" eaLnBrk="1" latinLnBrk="0" hangingPunct="1">
        <a:defRPr sz="1786" kern="1200">
          <a:solidFill>
            <a:schemeClr val="tx1"/>
          </a:solidFill>
          <a:latin typeface="+mn-lt"/>
          <a:ea typeface="+mn-ea"/>
          <a:cs typeface="+mn-cs"/>
        </a:defRPr>
      </a:lvl3pPr>
      <a:lvl4pPr marL="1360507" algn="l" defTabSz="907005" rtl="0" eaLnBrk="1" latinLnBrk="0" hangingPunct="1">
        <a:defRPr sz="1786" kern="1200">
          <a:solidFill>
            <a:schemeClr val="tx1"/>
          </a:solidFill>
          <a:latin typeface="+mn-lt"/>
          <a:ea typeface="+mn-ea"/>
          <a:cs typeface="+mn-cs"/>
        </a:defRPr>
      </a:lvl4pPr>
      <a:lvl5pPr marL="1814009" algn="l" defTabSz="907005" rtl="0" eaLnBrk="1" latinLnBrk="0" hangingPunct="1">
        <a:defRPr sz="1786" kern="1200">
          <a:solidFill>
            <a:schemeClr val="tx1"/>
          </a:solidFill>
          <a:latin typeface="+mn-lt"/>
          <a:ea typeface="+mn-ea"/>
          <a:cs typeface="+mn-cs"/>
        </a:defRPr>
      </a:lvl5pPr>
      <a:lvl6pPr marL="2267512" algn="l" defTabSz="907005" rtl="0" eaLnBrk="1" latinLnBrk="0" hangingPunct="1">
        <a:defRPr sz="1786" kern="1200">
          <a:solidFill>
            <a:schemeClr val="tx1"/>
          </a:solidFill>
          <a:latin typeface="+mn-lt"/>
          <a:ea typeface="+mn-ea"/>
          <a:cs typeface="+mn-cs"/>
        </a:defRPr>
      </a:lvl6pPr>
      <a:lvl7pPr marL="2721014" algn="l" defTabSz="907005" rtl="0" eaLnBrk="1" latinLnBrk="0" hangingPunct="1">
        <a:defRPr sz="1786" kern="1200">
          <a:solidFill>
            <a:schemeClr val="tx1"/>
          </a:solidFill>
          <a:latin typeface="+mn-lt"/>
          <a:ea typeface="+mn-ea"/>
          <a:cs typeface="+mn-cs"/>
        </a:defRPr>
      </a:lvl7pPr>
      <a:lvl8pPr marL="3174517" algn="l" defTabSz="907005" rtl="0" eaLnBrk="1" latinLnBrk="0" hangingPunct="1">
        <a:defRPr sz="1786" kern="1200">
          <a:solidFill>
            <a:schemeClr val="tx1"/>
          </a:solidFill>
          <a:latin typeface="+mn-lt"/>
          <a:ea typeface="+mn-ea"/>
          <a:cs typeface="+mn-cs"/>
        </a:defRPr>
      </a:lvl8pPr>
      <a:lvl9pPr marL="3628019" algn="l" defTabSz="907005"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C1C3">
            <a:alpha val="9019"/>
          </a:srgbClr>
        </a:solidFill>
        <a:effectLst/>
      </p:bgPr>
    </p:bg>
    <p:spTree>
      <p:nvGrpSpPr>
        <p:cNvPr id="1" name=""/>
        <p:cNvGrpSpPr/>
        <p:nvPr/>
      </p:nvGrpSpPr>
      <p:grpSpPr>
        <a:xfrm>
          <a:off x="0" y="0"/>
          <a:ext cx="0" cy="0"/>
          <a:chOff x="0" y="0"/>
          <a:chExt cx="0" cy="0"/>
        </a:xfrm>
      </p:grpSpPr>
      <p:sp>
        <p:nvSpPr>
          <p:cNvPr id="3074" name="TextBox 4">
            <a:extLst>
              <a:ext uri="{FF2B5EF4-FFF2-40B4-BE49-F238E27FC236}">
                <a16:creationId xmlns:a16="http://schemas.microsoft.com/office/drawing/2014/main" id="{A49A6690-1793-5392-0B3D-9443F63F817D}"/>
              </a:ext>
            </a:extLst>
          </p:cNvPr>
          <p:cNvSpPr txBox="1">
            <a:spLocks noChangeArrowheads="1"/>
          </p:cNvSpPr>
          <p:nvPr/>
        </p:nvSpPr>
        <p:spPr bwMode="auto">
          <a:xfrm>
            <a:off x="4330700" y="1296988"/>
            <a:ext cx="21577300" cy="183356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5655">
                <a:solidFill>
                  <a:srgbClr val="2C617F"/>
                </a:solidFill>
                <a:latin typeface="Arial" panose="020B0604020202020204" pitchFamily="34" charset="0"/>
                <a:cs typeface="Arial" panose="020B0604020202020204" pitchFamily="34" charset="0"/>
              </a:rPr>
              <a:t>Title (no more than 2 lines total)</a:t>
            </a:r>
            <a:endParaRPr lang="en-GB" altLang="nl-NL" sz="5655" b="1">
              <a:solidFill>
                <a:srgbClr val="2C617F"/>
              </a:solidFill>
              <a:latin typeface="Arial" panose="020B0604020202020204" pitchFamily="34" charset="0"/>
              <a:cs typeface="Arial" panose="020B0604020202020204" pitchFamily="34" charset="0"/>
            </a:endParaRPr>
          </a:p>
          <a:p>
            <a:pPr algn="ctr">
              <a:defRPr/>
            </a:pPr>
            <a:endParaRPr lang="en-GB" altLang="nl-NL" sz="5655" b="1">
              <a:solidFill>
                <a:srgbClr val="00AEEF"/>
              </a:solidFill>
              <a:latin typeface="Arial" panose="020B0604020202020204" pitchFamily="34" charset="0"/>
              <a:cs typeface="Arial" panose="020B0604020202020204" pitchFamily="34" charset="0"/>
            </a:endParaRPr>
          </a:p>
        </p:txBody>
      </p:sp>
      <p:pic>
        <p:nvPicPr>
          <p:cNvPr id="3077" name="Picture 28">
            <a:extLst>
              <a:ext uri="{FF2B5EF4-FFF2-40B4-BE49-F238E27FC236}">
                <a16:creationId xmlns:a16="http://schemas.microsoft.com/office/drawing/2014/main" id="{D51D090D-6882-4889-9A51-3816072DB62C}"/>
              </a:ext>
            </a:extLst>
          </p:cNvPr>
          <p:cNvPicPr>
            <a:picLocks noChangeAspect="1" noChangeArrowheads="1"/>
          </p:cNvPicPr>
          <p:nvPr/>
        </p:nvPicPr>
        <p:blipFill>
          <a:blip r:embed="rId3">
            <a:duotone>
              <a:schemeClr val="bg2">
                <a:shade val="45000"/>
                <a:satMod val="135000"/>
              </a:schemeClr>
              <a:prstClr val="white"/>
            </a:duotone>
          </a:blip>
          <a:srcRect/>
          <a:stretch/>
        </p:blipFill>
        <p:spPr bwMode="auto">
          <a:xfrm>
            <a:off x="1226149" y="630380"/>
            <a:ext cx="1914565" cy="2006532"/>
          </a:xfrm>
          <a:prstGeom prst="rect">
            <a:avLst/>
          </a:prstGeom>
          <a:noFill/>
          <a:ln>
            <a:noFill/>
          </a:ln>
        </p:spPr>
      </p:pic>
      <p:sp>
        <p:nvSpPr>
          <p:cNvPr id="3076" name="TextBox 5">
            <a:extLst>
              <a:ext uri="{FF2B5EF4-FFF2-40B4-BE49-F238E27FC236}">
                <a16:creationId xmlns:a16="http://schemas.microsoft.com/office/drawing/2014/main" id="{3AA41085-9E3F-7BCF-E11D-DCAD468319BA}"/>
              </a:ext>
            </a:extLst>
          </p:cNvPr>
          <p:cNvSpPr txBox="1">
            <a:spLocks noChangeArrowheads="1"/>
          </p:cNvSpPr>
          <p:nvPr/>
        </p:nvSpPr>
        <p:spPr bwMode="auto">
          <a:xfrm>
            <a:off x="4845050" y="3130550"/>
            <a:ext cx="20069175" cy="70167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3959">
                <a:solidFill>
                  <a:srgbClr val="2C617F"/>
                </a:solidFill>
                <a:latin typeface="Arial" panose="020B0604020202020204" pitchFamily="34" charset="0"/>
                <a:cs typeface="Arial" panose="020B0604020202020204" pitchFamily="34" charset="0"/>
              </a:rPr>
              <a:t>Your name, co-author 1 name, co-author 2 name</a:t>
            </a:r>
            <a:endParaRPr lang="en-GB" altLang="nl-NL" sz="3959">
              <a:solidFill>
                <a:srgbClr val="2C617F"/>
              </a:solidFill>
              <a:latin typeface="Arial" panose="020B0604020202020204" pitchFamily="34" charset="0"/>
              <a:cs typeface="Arial" panose="020B0604020202020204" pitchFamily="34" charset="0"/>
            </a:endParaRPr>
          </a:p>
        </p:txBody>
      </p:sp>
      <p:sp>
        <p:nvSpPr>
          <p:cNvPr id="2" name="TextBox 51">
            <a:extLst>
              <a:ext uri="{FF2B5EF4-FFF2-40B4-BE49-F238E27FC236}">
                <a16:creationId xmlns:a16="http://schemas.microsoft.com/office/drawing/2014/main" id="{337DA605-E34A-80AC-F24B-7091FAEDC978}"/>
              </a:ext>
            </a:extLst>
          </p:cNvPr>
          <p:cNvSpPr txBox="1">
            <a:spLocks noChangeArrowheads="1"/>
          </p:cNvSpPr>
          <p:nvPr/>
        </p:nvSpPr>
        <p:spPr bwMode="auto">
          <a:xfrm>
            <a:off x="1143000" y="4117975"/>
            <a:ext cx="27746325" cy="5286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2828">
                <a:solidFill>
                  <a:srgbClr val="2C617F"/>
                </a:solidFill>
                <a:latin typeface="Arial" panose="020B0604020202020204" pitchFamily="34" charset="0"/>
                <a:cs typeface="Arial" panose="020B0604020202020204" pitchFamily="34" charset="0"/>
              </a:rPr>
              <a:t>*Affiliation 1, contact details, **Affiliation 2, contact details, *** Affiliation 3, contact details</a:t>
            </a:r>
            <a:endParaRPr lang="en-GB" altLang="nl-NL" sz="2828">
              <a:solidFill>
                <a:srgbClr val="2C617F"/>
              </a:solidFill>
              <a:latin typeface="Arial" panose="020B0604020202020204" pitchFamily="34" charset="0"/>
              <a:cs typeface="Arial" panose="020B0604020202020204" pitchFamily="34" charset="0"/>
            </a:endParaRPr>
          </a:p>
        </p:txBody>
      </p:sp>
      <p:sp>
        <p:nvSpPr>
          <p:cNvPr id="3080" name="Rectangle 9">
            <a:extLst>
              <a:ext uri="{FF2B5EF4-FFF2-40B4-BE49-F238E27FC236}">
                <a16:creationId xmlns:a16="http://schemas.microsoft.com/office/drawing/2014/main" id="{6DE23F36-7C9B-FE62-851B-834015A538BF}"/>
              </a:ext>
            </a:extLst>
          </p:cNvPr>
          <p:cNvSpPr>
            <a:spLocks noChangeArrowheads="1"/>
          </p:cNvSpPr>
          <p:nvPr/>
        </p:nvSpPr>
        <p:spPr bwMode="auto">
          <a:xfrm>
            <a:off x="1736725" y="7543800"/>
            <a:ext cx="26625550" cy="1924050"/>
          </a:xfrm>
          <a:prstGeom prst="rect">
            <a:avLst/>
          </a:prstGeom>
          <a:noFill/>
          <a:ln>
            <a:noFill/>
          </a:ln>
          <a:effectLst/>
        </p:spPr>
        <p:txBody>
          <a:bodyPr lIns="91327" tIns="45665" rIns="91327" bIns="45665">
            <a:spAutoFit/>
          </a:bodyPr>
          <a:lstStyle>
            <a:lvl1pPr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AU" altLang="en-US" sz="2381" dirty="0">
                <a:latin typeface="Arial" panose="020B0604020202020204" pitchFamily="34" charset="0"/>
                <a:cs typeface="Arial" panose="020B0604020202020204" pitchFamily="34" charset="0"/>
              </a:rPr>
              <a:t>A poster paper presentation is a graphic display of a written manuscript. The poster presentation stands by itself as a summary of research and usually contains an overview of research objectives, experimental methods, materials, results and a discussion. </a:t>
            </a:r>
          </a:p>
          <a:p>
            <a:pPr>
              <a:defRPr/>
            </a:pPr>
            <a:endParaRPr lang="en-AU" altLang="en-US" sz="2381" dirty="0">
              <a:latin typeface="Arial" panose="020B0604020202020204" pitchFamily="34" charset="0"/>
              <a:cs typeface="Arial" panose="020B0604020202020204" pitchFamily="34" charset="0"/>
            </a:endParaRPr>
          </a:p>
          <a:p>
            <a:pPr>
              <a:defRPr/>
            </a:pPr>
            <a:r>
              <a:rPr lang="en-AU" altLang="en-US" sz="2381" dirty="0">
                <a:latin typeface="Arial" panose="020B0604020202020204" pitchFamily="34" charset="0"/>
                <a:cs typeface="Arial" panose="020B0604020202020204" pitchFamily="34" charset="0"/>
              </a:rPr>
              <a:t>Please use the formatting embedded in this template. </a:t>
            </a:r>
          </a:p>
          <a:p>
            <a:pPr>
              <a:defRPr/>
            </a:pPr>
            <a:r>
              <a:rPr lang="en-AU" altLang="en-US" sz="2381" b="1" dirty="0">
                <a:latin typeface="Arial" panose="020B0604020202020204" pitchFamily="34" charset="0"/>
                <a:cs typeface="Arial" panose="020B0604020202020204" pitchFamily="34" charset="0"/>
              </a:rPr>
              <a:t>Please print your poster A1 size</a:t>
            </a:r>
            <a:r>
              <a:rPr lang="en-AU" altLang="en-US" sz="2381" dirty="0">
                <a:latin typeface="Arial" panose="020B0604020202020204" pitchFamily="34" charset="0"/>
                <a:cs typeface="Arial" panose="020B0604020202020204" pitchFamily="34" charset="0"/>
              </a:rPr>
              <a:t>. </a:t>
            </a:r>
            <a:endParaRPr lang="en-GB" altLang="en-US" sz="238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E2728097-FB8E-B8C6-44C3-5140E26AA67D}"/>
              </a:ext>
            </a:extLst>
          </p:cNvPr>
          <p:cNvGraphicFramePr>
            <a:graphicFrameLocks noGrp="1"/>
          </p:cNvGraphicFramePr>
          <p:nvPr/>
        </p:nvGraphicFramePr>
        <p:xfrm>
          <a:off x="16068675" y="13384213"/>
          <a:ext cx="5792788" cy="2784474"/>
        </p:xfrm>
        <a:graphic>
          <a:graphicData uri="http://schemas.openxmlformats.org/drawingml/2006/table">
            <a:tbl>
              <a:tblPr/>
              <a:tblGrid>
                <a:gridCol w="2375801">
                  <a:extLst>
                    <a:ext uri="{9D8B030D-6E8A-4147-A177-3AD203B41FA5}">
                      <a16:colId xmlns:a16="http://schemas.microsoft.com/office/drawing/2014/main" val="20000"/>
                    </a:ext>
                  </a:extLst>
                </a:gridCol>
                <a:gridCol w="1145306">
                  <a:extLst>
                    <a:ext uri="{9D8B030D-6E8A-4147-A177-3AD203B41FA5}">
                      <a16:colId xmlns:a16="http://schemas.microsoft.com/office/drawing/2014/main" val="20001"/>
                    </a:ext>
                  </a:extLst>
                </a:gridCol>
                <a:gridCol w="1154772">
                  <a:extLst>
                    <a:ext uri="{9D8B030D-6E8A-4147-A177-3AD203B41FA5}">
                      <a16:colId xmlns:a16="http://schemas.microsoft.com/office/drawing/2014/main" val="20002"/>
                    </a:ext>
                  </a:extLst>
                </a:gridCol>
                <a:gridCol w="1116909">
                  <a:extLst>
                    <a:ext uri="{9D8B030D-6E8A-4147-A177-3AD203B41FA5}">
                      <a16:colId xmlns:a16="http://schemas.microsoft.com/office/drawing/2014/main" val="20003"/>
                    </a:ext>
                  </a:extLst>
                </a:gridCol>
              </a:tblGrid>
              <a:tr h="706836">
                <a:tc gridSpan="4">
                  <a:txBody>
                    <a:bodyPr/>
                    <a:lstStyle/>
                    <a:p>
                      <a:pPr algn="ctr" fontAlgn="b"/>
                      <a:r>
                        <a:rPr lang="en-GB" sz="2400" b="0" i="0" u="none" strike="noStrike" dirty="0">
                          <a:solidFill>
                            <a:srgbClr val="000000"/>
                          </a:solidFill>
                          <a:effectLst/>
                          <a:latin typeface="Arial"/>
                        </a:rPr>
                        <a:t>Title</a:t>
                      </a:r>
                    </a:p>
                  </a:txBody>
                  <a:tcPr marL="9444" marR="9444" marT="9441"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17218">
                <a:tc>
                  <a:txBody>
                    <a:bodyPr/>
                    <a:lstStyle/>
                    <a:p>
                      <a:pPr algn="l" fontAlgn="b"/>
                      <a:r>
                        <a:rPr lang="en-GB" sz="2400" b="0" i="0" u="none" strike="noStrike">
                          <a:solidFill>
                            <a:srgbClr val="000000"/>
                          </a:solidFill>
                          <a:effectLst/>
                          <a:latin typeface="Arial"/>
                        </a:rPr>
                        <a:t>Value 1</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2</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3</a:t>
                      </a:r>
                    </a:p>
                  </a:txBody>
                  <a:tcPr marL="9444" marR="9444" marT="9441"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218">
                <a:tc>
                  <a:txBody>
                    <a:bodyPr/>
                    <a:lstStyle/>
                    <a:p>
                      <a:pPr algn="l" fontAlgn="b"/>
                      <a:r>
                        <a:rPr lang="en-GB" sz="2400" b="0" i="0" u="none" strike="noStrike">
                          <a:solidFill>
                            <a:srgbClr val="000000"/>
                          </a:solidFill>
                          <a:effectLst/>
                          <a:latin typeface="Arial"/>
                        </a:rPr>
                        <a:t>Value 2</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4</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5</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6</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7218">
                <a:tc>
                  <a:txBody>
                    <a:bodyPr/>
                    <a:lstStyle/>
                    <a:p>
                      <a:pPr algn="l" fontAlgn="b"/>
                      <a:r>
                        <a:rPr lang="en-GB" sz="2400" b="0" i="0" u="none" strike="noStrike" dirty="0">
                          <a:solidFill>
                            <a:srgbClr val="000000"/>
                          </a:solidFill>
                          <a:effectLst/>
                          <a:latin typeface="Arial"/>
                        </a:rPr>
                        <a:t>Value 3</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7</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8</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9</a:t>
                      </a:r>
                    </a:p>
                  </a:txBody>
                  <a:tcPr marL="9444" marR="9444" marT="944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5984">
                <a:tc>
                  <a:txBody>
                    <a:bodyPr/>
                    <a:lstStyle/>
                    <a:p>
                      <a:pPr algn="l" fontAlgn="b"/>
                      <a:r>
                        <a:rPr lang="en-GB" sz="2400" b="0" i="0" u="none" strike="noStrike" dirty="0">
                          <a:solidFill>
                            <a:srgbClr val="000000"/>
                          </a:solidFill>
                          <a:effectLst/>
                          <a:latin typeface="Arial"/>
                        </a:rPr>
                        <a:t>Value 4</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a:solidFill>
                            <a:srgbClr val="000000"/>
                          </a:solidFill>
                          <a:effectLst/>
                          <a:latin typeface="Arial"/>
                        </a:rPr>
                        <a:t>10</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11</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dirty="0">
                          <a:solidFill>
                            <a:srgbClr val="000000"/>
                          </a:solidFill>
                          <a:effectLst/>
                          <a:latin typeface="Arial"/>
                        </a:rPr>
                        <a:t>12</a:t>
                      </a:r>
                    </a:p>
                  </a:txBody>
                  <a:tcPr marL="9444" marR="9444" marT="9441"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03" name="TextBox 8">
            <a:extLst>
              <a:ext uri="{FF2B5EF4-FFF2-40B4-BE49-F238E27FC236}">
                <a16:creationId xmlns:a16="http://schemas.microsoft.com/office/drawing/2014/main" id="{FAB3E2D9-4231-D4AC-446C-A79FBADD1B2A}"/>
              </a:ext>
            </a:extLst>
          </p:cNvPr>
          <p:cNvSpPr txBox="1">
            <a:spLocks noChangeArrowheads="1"/>
          </p:cNvSpPr>
          <p:nvPr/>
        </p:nvSpPr>
        <p:spPr bwMode="auto">
          <a:xfrm>
            <a:off x="22737763" y="13982700"/>
            <a:ext cx="4514850" cy="131127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1979">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1979">
              <a:latin typeface="Arial" panose="020B0604020202020204" pitchFamily="34" charset="0"/>
              <a:cs typeface="Arial" panose="020B0604020202020204" pitchFamily="34" charset="0"/>
            </a:endParaRPr>
          </a:p>
        </p:txBody>
      </p:sp>
      <p:sp>
        <p:nvSpPr>
          <p:cNvPr id="3106" name="TextBox 9">
            <a:extLst>
              <a:ext uri="{FF2B5EF4-FFF2-40B4-BE49-F238E27FC236}">
                <a16:creationId xmlns:a16="http://schemas.microsoft.com/office/drawing/2014/main" id="{700D411E-1049-DC5A-6560-5E0054B9CC17}"/>
              </a:ext>
            </a:extLst>
          </p:cNvPr>
          <p:cNvSpPr txBox="1">
            <a:spLocks noChangeArrowheads="1"/>
          </p:cNvSpPr>
          <p:nvPr/>
        </p:nvSpPr>
        <p:spPr bwMode="auto">
          <a:xfrm>
            <a:off x="16203613" y="12825413"/>
            <a:ext cx="8142287" cy="39687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Table 1 – How to build a table for a poster</a:t>
            </a:r>
            <a:endParaRPr lang="en-GB" altLang="nl-NL" sz="1984" dirty="0">
              <a:latin typeface="Arial" panose="020B0604020202020204" pitchFamily="34" charset="0"/>
              <a:cs typeface="Arial" panose="020B0604020202020204" pitchFamily="34" charset="0"/>
            </a:endParaRPr>
          </a:p>
        </p:txBody>
      </p:sp>
      <p:sp>
        <p:nvSpPr>
          <p:cNvPr id="3107" name="TextBox 59">
            <a:extLst>
              <a:ext uri="{FF2B5EF4-FFF2-40B4-BE49-F238E27FC236}">
                <a16:creationId xmlns:a16="http://schemas.microsoft.com/office/drawing/2014/main" id="{AAA5C0E3-B0A3-B578-B969-0B913D170819}"/>
              </a:ext>
            </a:extLst>
          </p:cNvPr>
          <p:cNvSpPr txBox="1">
            <a:spLocks noChangeArrowheads="1"/>
          </p:cNvSpPr>
          <p:nvPr/>
        </p:nvSpPr>
        <p:spPr bwMode="auto">
          <a:xfrm>
            <a:off x="15882938" y="22469475"/>
            <a:ext cx="4514850" cy="1619250"/>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This figure shows trends &amp; is easily understood.</a:t>
            </a:r>
          </a:p>
          <a:p>
            <a:pPr>
              <a:defRPr/>
            </a:pPr>
            <a:r>
              <a:rPr lang="en-AU" altLang="nl-NL" sz="1984" dirty="0">
                <a:latin typeface="Arial" panose="020B0604020202020204" pitchFamily="34" charset="0"/>
                <a:cs typeface="Arial" panose="020B0604020202020204" pitchFamily="34" charset="0"/>
              </a:rPr>
              <a:t>The side box gives a brief description of what is in the figure.</a:t>
            </a:r>
          </a:p>
          <a:p>
            <a:pPr>
              <a:defRPr/>
            </a:pPr>
            <a:endParaRPr lang="en-GB" altLang="nl-NL" sz="1984" dirty="0">
              <a:latin typeface="Arial" panose="020B0604020202020204" pitchFamily="34" charset="0"/>
              <a:cs typeface="Arial" panose="020B0604020202020204" pitchFamily="34" charset="0"/>
            </a:endParaRPr>
          </a:p>
        </p:txBody>
      </p:sp>
      <p:grpSp>
        <p:nvGrpSpPr>
          <p:cNvPr id="3" name="Group 19">
            <a:extLst>
              <a:ext uri="{FF2B5EF4-FFF2-40B4-BE49-F238E27FC236}">
                <a16:creationId xmlns:a16="http://schemas.microsoft.com/office/drawing/2014/main" id="{5EA9B928-8207-E486-4529-BFA799C47DFE}"/>
              </a:ext>
            </a:extLst>
          </p:cNvPr>
          <p:cNvGrpSpPr>
            <a:grpSpLocks/>
          </p:cNvGrpSpPr>
          <p:nvPr/>
        </p:nvGrpSpPr>
        <p:grpSpPr bwMode="auto">
          <a:xfrm>
            <a:off x="16049625" y="17319625"/>
            <a:ext cx="12568238" cy="9259888"/>
            <a:chOff x="16448872" y="20911985"/>
            <a:chExt cx="12671058" cy="9333823"/>
          </a:xfrm>
        </p:grpSpPr>
        <p:sp>
          <p:nvSpPr>
            <p:cNvPr id="3134" name="TextBox 58">
              <a:extLst>
                <a:ext uri="{FF2B5EF4-FFF2-40B4-BE49-F238E27FC236}">
                  <a16:creationId xmlns:a16="http://schemas.microsoft.com/office/drawing/2014/main" id="{F7AFC258-CF13-3BA5-73DD-0A571EC0A908}"/>
                </a:ext>
              </a:extLst>
            </p:cNvPr>
            <p:cNvSpPr txBox="1">
              <a:spLocks noChangeArrowheads="1"/>
            </p:cNvSpPr>
            <p:nvPr/>
          </p:nvSpPr>
          <p:spPr bwMode="auto">
            <a:xfrm>
              <a:off x="20911030" y="29844163"/>
              <a:ext cx="8208900" cy="401645"/>
            </a:xfrm>
            <a:prstGeom prst="rect">
              <a:avLst/>
            </a:prstGeom>
            <a:noFill/>
            <a:ln>
              <a:noFill/>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r>
                <a:rPr lang="en-US" altLang="nl-NL" sz="1984" dirty="0">
                  <a:latin typeface="Arial" panose="020B0604020202020204" pitchFamily="34" charset="0"/>
                  <a:cs typeface="Arial" panose="020B0604020202020204" pitchFamily="34" charset="0"/>
                </a:rPr>
                <a:t>Figure 1 – How to build a graph for a poster</a:t>
              </a:r>
              <a:endParaRPr lang="en-GB" altLang="nl-NL" sz="1984" dirty="0">
                <a:latin typeface="Arial" panose="020B0604020202020204" pitchFamily="34" charset="0"/>
                <a:cs typeface="Arial" panose="020B0604020202020204" pitchFamily="34" charset="0"/>
              </a:endParaRPr>
            </a:p>
          </p:txBody>
        </p:sp>
        <p:grpSp>
          <p:nvGrpSpPr>
            <p:cNvPr id="3178" name="Group 18">
              <a:extLst>
                <a:ext uri="{FF2B5EF4-FFF2-40B4-BE49-F238E27FC236}">
                  <a16:creationId xmlns:a16="http://schemas.microsoft.com/office/drawing/2014/main" id="{E1750AA4-7340-770B-A9BD-4052FAD67A5D}"/>
                </a:ext>
              </a:extLst>
            </p:cNvPr>
            <p:cNvGrpSpPr>
              <a:grpSpLocks/>
            </p:cNvGrpSpPr>
            <p:nvPr/>
          </p:nvGrpSpPr>
          <p:grpSpPr bwMode="auto">
            <a:xfrm>
              <a:off x="16448872" y="20911985"/>
              <a:ext cx="12091810" cy="8969525"/>
              <a:chOff x="16448872" y="20911985"/>
              <a:chExt cx="12091810" cy="8969525"/>
            </a:xfrm>
          </p:grpSpPr>
          <p:pic>
            <p:nvPicPr>
              <p:cNvPr id="3179" name="Picture 29">
                <a:extLst>
                  <a:ext uri="{FF2B5EF4-FFF2-40B4-BE49-F238E27FC236}">
                    <a16:creationId xmlns:a16="http://schemas.microsoft.com/office/drawing/2014/main" id="{CAEF615A-7D1A-F205-1D3B-0A055D91F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0" name="Text Box 627">
                <a:extLst>
                  <a:ext uri="{FF2B5EF4-FFF2-40B4-BE49-F238E27FC236}">
                    <a16:creationId xmlns:a16="http://schemas.microsoft.com/office/drawing/2014/main" id="{B123A71A-E0C1-EF3A-C162-9EDE854BC93D}"/>
                  </a:ext>
                </a:extLst>
              </p:cNvPr>
              <p:cNvSpPr txBox="1">
                <a:spLocks noChangeArrowheads="1"/>
              </p:cNvSpPr>
              <p:nvPr/>
            </p:nvSpPr>
            <p:spPr bwMode="auto">
              <a:xfrm>
                <a:off x="16448872" y="20911985"/>
                <a:ext cx="12091682" cy="1496164"/>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a:p>
                <a:pPr algn="just">
                  <a:defRPr/>
                </a:pPr>
                <a:r>
                  <a:rPr lang="en-GB" altLang="en-US" sz="2262">
                    <a:latin typeface="Arial" panose="020B0604020202020204" pitchFamily="34" charset="0"/>
                    <a:cs typeface="Arial" panose="020B0604020202020204" pitchFamily="34" charset="0"/>
                  </a:rPr>
                  <a:t>Enter your discussion text here</a:t>
                </a:r>
              </a:p>
            </p:txBody>
          </p:sp>
        </p:grpSp>
      </p:grpSp>
      <p:grpSp>
        <p:nvGrpSpPr>
          <p:cNvPr id="4" name="Group 21">
            <a:extLst>
              <a:ext uri="{FF2B5EF4-FFF2-40B4-BE49-F238E27FC236}">
                <a16:creationId xmlns:a16="http://schemas.microsoft.com/office/drawing/2014/main" id="{D6667DA3-AB94-6235-1911-814DCA99EA0A}"/>
              </a:ext>
            </a:extLst>
          </p:cNvPr>
          <p:cNvGrpSpPr>
            <a:grpSpLocks/>
          </p:cNvGrpSpPr>
          <p:nvPr/>
        </p:nvGrpSpPr>
        <p:grpSpPr bwMode="auto">
          <a:xfrm>
            <a:off x="1143000" y="38604825"/>
            <a:ext cx="27746325" cy="1325563"/>
            <a:chOff x="1234150" y="39349832"/>
            <a:chExt cx="13141167" cy="2960282"/>
          </a:xfrm>
        </p:grpSpPr>
        <p:sp>
          <p:nvSpPr>
            <p:cNvPr id="3132" name="Rectangle 107">
              <a:extLst>
                <a:ext uri="{FF2B5EF4-FFF2-40B4-BE49-F238E27FC236}">
                  <a16:creationId xmlns:a16="http://schemas.microsoft.com/office/drawing/2014/main" id="{87634081-4C9E-45BC-CC80-E9B4D58A4C75}"/>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2381"/>
            </a:p>
          </p:txBody>
        </p:sp>
        <p:sp>
          <p:nvSpPr>
            <p:cNvPr id="3176" name="Text Box 627">
              <a:extLst>
                <a:ext uri="{FF2B5EF4-FFF2-40B4-BE49-F238E27FC236}">
                  <a16:creationId xmlns:a16="http://schemas.microsoft.com/office/drawing/2014/main" id="{8BA346DA-365A-54BB-C8E1-5A801F5F5BFF}"/>
                </a:ext>
              </a:extLst>
            </p:cNvPr>
            <p:cNvSpPr txBox="1">
              <a:spLocks noChangeArrowheads="1"/>
            </p:cNvSpPr>
            <p:nvPr/>
          </p:nvSpPr>
          <p:spPr bwMode="auto">
            <a:xfrm>
              <a:off x="1419862" y="39640542"/>
              <a:ext cx="12092309" cy="2148419"/>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828">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your willingness to apply our template and follow our advice</a:t>
              </a:r>
              <a:r>
                <a:rPr lang="en-US" altLang="en-US" sz="2828">
                  <a:solidFill>
                    <a:srgbClr val="00AEEF"/>
                  </a:solidFill>
                  <a:latin typeface="Arial" panose="020B0604020202020204" pitchFamily="34" charset="0"/>
                  <a:cs typeface="Arial" panose="020B0604020202020204" pitchFamily="34" charset="0"/>
                </a:rPr>
                <a:t>.  </a:t>
              </a:r>
              <a:endParaRPr lang="en-GB" altLang="en-US" sz="2828">
                <a:solidFill>
                  <a:srgbClr val="00AEEF"/>
                </a:solidFill>
                <a:latin typeface="Arial" panose="020B0604020202020204" pitchFamily="34" charset="0"/>
                <a:cs typeface="Arial" panose="020B0604020202020204" pitchFamily="34" charset="0"/>
              </a:endParaRPr>
            </a:p>
          </p:txBody>
        </p:sp>
      </p:grpSp>
      <p:grpSp>
        <p:nvGrpSpPr>
          <p:cNvPr id="3108" name="Group 110">
            <a:extLst>
              <a:ext uri="{FF2B5EF4-FFF2-40B4-BE49-F238E27FC236}">
                <a16:creationId xmlns:a16="http://schemas.microsoft.com/office/drawing/2014/main" id="{4A9634A7-776E-E015-B2D4-70902C53913D}"/>
              </a:ext>
            </a:extLst>
          </p:cNvPr>
          <p:cNvGrpSpPr>
            <a:grpSpLocks/>
          </p:cNvGrpSpPr>
          <p:nvPr/>
        </p:nvGrpSpPr>
        <p:grpSpPr bwMode="auto">
          <a:xfrm>
            <a:off x="1143000" y="36407725"/>
            <a:ext cx="27757438" cy="1741488"/>
            <a:chOff x="1234150" y="39349832"/>
            <a:chExt cx="13141167" cy="2960282"/>
          </a:xfrm>
        </p:grpSpPr>
        <p:sp>
          <p:nvSpPr>
            <p:cNvPr id="5" name="Rectangle 111">
              <a:extLst>
                <a:ext uri="{FF2B5EF4-FFF2-40B4-BE49-F238E27FC236}">
                  <a16:creationId xmlns:a16="http://schemas.microsoft.com/office/drawing/2014/main" id="{241E431E-8605-BF7D-B21E-9CC9091A1201}"/>
                </a:ext>
              </a:extLst>
            </p:cNvPr>
            <p:cNvSpPr>
              <a:spLocks noChangeArrowheads="1"/>
            </p:cNvSpPr>
            <p:nvPr/>
          </p:nvSpPr>
          <p:spPr bwMode="auto">
            <a:xfrm>
              <a:off x="1234150" y="39349832"/>
              <a:ext cx="13141167" cy="296028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nl-NL" altLang="nl-NL" sz="2381"/>
            </a:p>
          </p:txBody>
        </p:sp>
        <p:sp>
          <p:nvSpPr>
            <p:cNvPr id="3174" name="Text Box 627">
              <a:extLst>
                <a:ext uri="{FF2B5EF4-FFF2-40B4-BE49-F238E27FC236}">
                  <a16:creationId xmlns:a16="http://schemas.microsoft.com/office/drawing/2014/main" id="{619EFBBB-47F5-A86C-B698-C3F37A4C30EE}"/>
                </a:ext>
              </a:extLst>
            </p:cNvPr>
            <p:cNvSpPr txBox="1">
              <a:spLocks noChangeArrowheads="1"/>
            </p:cNvSpPr>
            <p:nvPr/>
          </p:nvSpPr>
          <p:spPr bwMode="auto">
            <a:xfrm>
              <a:off x="1419788" y="39638575"/>
              <a:ext cx="12092729" cy="898608"/>
            </a:xfrm>
            <a:prstGeom prst="rect">
              <a:avLst/>
            </a:prstGeom>
            <a:noFill/>
            <a:ln>
              <a:noFill/>
            </a:ln>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US" altLang="en-US" sz="2828" dirty="0">
                  <a:latin typeface="Arial" panose="020B0604020202020204" pitchFamily="34" charset="0"/>
                  <a:cs typeface="Arial" panose="020B0604020202020204" pitchFamily="34" charset="0"/>
                </a:rPr>
                <a:t>References: List your references here. [1] Doe, J; </a:t>
              </a:r>
              <a:r>
                <a:rPr lang="en-US" altLang="en-US" sz="2828" dirty="0">
                  <a:solidFill>
                    <a:srgbClr val="2E8096"/>
                  </a:solidFill>
                  <a:latin typeface="Arial" panose="020B0604020202020204" pitchFamily="34" charset="0"/>
                  <a:cs typeface="Arial" panose="020B0604020202020204" pitchFamily="34" charset="0"/>
                </a:rPr>
                <a:t>Doe</a:t>
              </a:r>
              <a:r>
                <a:rPr lang="en-US" altLang="en-US" sz="2828" dirty="0">
                  <a:latin typeface="Arial" panose="020B0604020202020204" pitchFamily="34" charset="0"/>
                  <a:cs typeface="Arial" panose="020B0604020202020204" pitchFamily="34" charset="0"/>
                </a:rPr>
                <a:t>, J; Poster Template for Authors, ISGTCO2 Headquarters, Brisbane. </a:t>
              </a:r>
              <a:endParaRPr lang="en-GB" altLang="en-US" sz="2828" dirty="0">
                <a:solidFill>
                  <a:srgbClr val="00AEEF"/>
                </a:solidFill>
                <a:latin typeface="Arial" panose="020B0604020202020204" pitchFamily="34" charset="0"/>
                <a:cs typeface="Arial" panose="020B0604020202020204" pitchFamily="34" charset="0"/>
              </a:endParaRPr>
            </a:p>
          </p:txBody>
        </p:sp>
      </p:grpSp>
      <p:grpSp>
        <p:nvGrpSpPr>
          <p:cNvPr id="3109" name="Group 1">
            <a:extLst>
              <a:ext uri="{FF2B5EF4-FFF2-40B4-BE49-F238E27FC236}">
                <a16:creationId xmlns:a16="http://schemas.microsoft.com/office/drawing/2014/main" id="{0564323F-A25E-A7B0-5124-B402D99176DF}"/>
              </a:ext>
            </a:extLst>
          </p:cNvPr>
          <p:cNvGrpSpPr>
            <a:grpSpLocks/>
          </p:cNvGrpSpPr>
          <p:nvPr/>
        </p:nvGrpSpPr>
        <p:grpSpPr bwMode="auto">
          <a:xfrm>
            <a:off x="7456488" y="41084500"/>
            <a:ext cx="22679025" cy="684213"/>
            <a:chOff x="4342633" y="44502941"/>
            <a:chExt cx="25574494" cy="456461"/>
          </a:xfrm>
        </p:grpSpPr>
        <p:sp>
          <p:nvSpPr>
            <p:cNvPr id="3171" name="TextBox 13">
              <a:extLst>
                <a:ext uri="{FF2B5EF4-FFF2-40B4-BE49-F238E27FC236}">
                  <a16:creationId xmlns:a16="http://schemas.microsoft.com/office/drawing/2014/main" id="{E586D364-CBDD-FE29-D176-764882D60EC7}"/>
                </a:ext>
              </a:extLst>
            </p:cNvPr>
            <p:cNvSpPr txBox="1">
              <a:spLocks noChangeArrowheads="1"/>
            </p:cNvSpPr>
            <p:nvPr/>
          </p:nvSpPr>
          <p:spPr bwMode="auto">
            <a:xfrm>
              <a:off x="4342633" y="44502941"/>
              <a:ext cx="21100837" cy="40986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r>
                <a:rPr lang="en-US" altLang="nl-NL" sz="3393">
                  <a:solidFill>
                    <a:srgbClr val="2C617F"/>
                  </a:solidFill>
                  <a:latin typeface="Arial" panose="020B0604020202020204" pitchFamily="34" charset="0"/>
                  <a:cs typeface="Arial" panose="020B0604020202020204" pitchFamily="34" charset="0"/>
                </a:rPr>
                <a:t>ARC Centre of Excellence for Green Electrochemical Transformation of Carbon Dioxide</a:t>
              </a:r>
              <a:endParaRPr lang="en-GB" altLang="nl-NL" sz="3393" i="1">
                <a:solidFill>
                  <a:srgbClr val="2C617F"/>
                </a:solidFill>
                <a:latin typeface="Arial" panose="020B0604020202020204" pitchFamily="34" charset="0"/>
                <a:cs typeface="Arial" panose="020B0604020202020204" pitchFamily="34" charset="0"/>
              </a:endParaRPr>
            </a:p>
          </p:txBody>
        </p:sp>
        <p:sp>
          <p:nvSpPr>
            <p:cNvPr id="3172" name="TextBox 8">
              <a:extLst>
                <a:ext uri="{FF2B5EF4-FFF2-40B4-BE49-F238E27FC236}">
                  <a16:creationId xmlns:a16="http://schemas.microsoft.com/office/drawing/2014/main" id="{1F891740-05F3-3952-19B4-AA20995C4EA3}"/>
                </a:ext>
              </a:extLst>
            </p:cNvPr>
            <p:cNvSpPr txBox="1">
              <a:spLocks noChangeArrowheads="1"/>
            </p:cNvSpPr>
            <p:nvPr/>
          </p:nvSpPr>
          <p:spPr bwMode="auto">
            <a:xfrm>
              <a:off x="26838020" y="44664980"/>
              <a:ext cx="3079107" cy="294422"/>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en-US" sz="2262">
                  <a:solidFill>
                    <a:srgbClr val="2C617F"/>
                  </a:solidFill>
                  <a:latin typeface="Arial" panose="020B0604020202020204" pitchFamily="34" charset="0"/>
                  <a:cs typeface="Arial" panose="020B0604020202020204" pitchFamily="34" charset="0"/>
                </a:rPr>
                <a:t>www.getco2.org</a:t>
              </a:r>
              <a:endParaRPr lang="en-GB" altLang="en-US" sz="2262">
                <a:solidFill>
                  <a:srgbClr val="2C617F"/>
                </a:solidFill>
                <a:latin typeface="Arial" panose="020B0604020202020204" pitchFamily="34" charset="0"/>
                <a:cs typeface="Arial" panose="020B0604020202020204" pitchFamily="34" charset="0"/>
              </a:endParaRPr>
            </a:p>
          </p:txBody>
        </p:sp>
      </p:grpSp>
      <p:sp>
        <p:nvSpPr>
          <p:cNvPr id="3117" name="Rectangle 9">
            <a:extLst>
              <a:ext uri="{FF2B5EF4-FFF2-40B4-BE49-F238E27FC236}">
                <a16:creationId xmlns:a16="http://schemas.microsoft.com/office/drawing/2014/main" id="{4AEDECA0-9C85-FBD7-0433-2DCEC9A0D4D2}"/>
              </a:ext>
            </a:extLst>
          </p:cNvPr>
          <p:cNvSpPr>
            <a:spLocks noChangeArrowheads="1"/>
          </p:cNvSpPr>
          <p:nvPr/>
        </p:nvSpPr>
        <p:spPr bwMode="auto">
          <a:xfrm>
            <a:off x="20638" y="0"/>
            <a:ext cx="30233937" cy="42803763"/>
          </a:xfrm>
          <a:prstGeom prst="rect">
            <a:avLst/>
          </a:prstGeom>
          <a:no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defRPr/>
            </a:pPr>
            <a:endParaRPr lang="en-US" altLang="en-US" sz="2381"/>
          </a:p>
        </p:txBody>
      </p:sp>
      <p:sp>
        <p:nvSpPr>
          <p:cNvPr id="9" name="Rectangle 8">
            <a:extLst>
              <a:ext uri="{FF2B5EF4-FFF2-40B4-BE49-F238E27FC236}">
                <a16:creationId xmlns:a16="http://schemas.microsoft.com/office/drawing/2014/main" id="{B7CA5626-2906-4B28-EC5B-8E7CD46798A5}"/>
              </a:ext>
            </a:extLst>
          </p:cNvPr>
          <p:cNvSpPr/>
          <p:nvPr/>
        </p:nvSpPr>
        <p:spPr bwMode="auto">
          <a:xfrm>
            <a:off x="21448713" y="768350"/>
            <a:ext cx="7599362" cy="2117725"/>
          </a:xfrm>
          <a:prstGeom prst="rect">
            <a:avLst/>
          </a:prstGeom>
          <a:solidFill>
            <a:schemeClr val="bg1">
              <a:lumMod val="85000"/>
            </a:schemeClr>
          </a:solidFill>
          <a:ln>
            <a:noFill/>
            <a:headEnd type="none" w="sm" len="sm"/>
            <a:tailEnd type="none" w="sm" len="sm"/>
          </a:ln>
        </p:spPr>
        <p:style>
          <a:lnRef idx="2">
            <a:schemeClr val="accent5"/>
          </a:lnRef>
          <a:fillRef idx="1">
            <a:schemeClr val="lt1"/>
          </a:fillRef>
          <a:effectRef idx="0">
            <a:schemeClr val="accent5"/>
          </a:effectRef>
          <a:fontRef idx="minor">
            <a:schemeClr val="dk1"/>
          </a:fontRef>
        </p:style>
        <p:txBody>
          <a:bodyPr anchor="ctr"/>
          <a:lstStyle/>
          <a:p>
            <a:pPr algn="ctr">
              <a:defRPr/>
            </a:pPr>
            <a:r>
              <a:rPr lang="en-AU" sz="5655" b="1" dirty="0">
                <a:solidFill>
                  <a:srgbClr val="2C617F"/>
                </a:solidFill>
                <a:latin typeface="Arial" panose="020B0604020202020204" pitchFamily="34" charset="0"/>
                <a:cs typeface="Arial" panose="020B0604020202020204" pitchFamily="34" charset="0"/>
              </a:rPr>
              <a:t>Add your Uni logo here</a:t>
            </a:r>
          </a:p>
        </p:txBody>
      </p:sp>
      <p:sp>
        <p:nvSpPr>
          <p:cNvPr id="3112" name="Rectangle 9">
            <a:extLst>
              <a:ext uri="{FF2B5EF4-FFF2-40B4-BE49-F238E27FC236}">
                <a16:creationId xmlns:a16="http://schemas.microsoft.com/office/drawing/2014/main" id="{E89FE540-C12A-1BD6-949C-3E12BCB19E3C}"/>
              </a:ext>
            </a:extLst>
          </p:cNvPr>
          <p:cNvSpPr>
            <a:spLocks noChangeArrowheads="1"/>
          </p:cNvSpPr>
          <p:nvPr/>
        </p:nvSpPr>
        <p:spPr bwMode="auto">
          <a:xfrm>
            <a:off x="1863725" y="7256463"/>
            <a:ext cx="26625550" cy="2181225"/>
          </a:xfrm>
          <a:prstGeom prst="rect">
            <a:avLst/>
          </a:prstGeom>
          <a:noFill/>
          <a:ln>
            <a:noFill/>
          </a:ln>
        </p:spPr>
        <p:txBody>
          <a:bodyPr lIns="91327" tIns="45665" rIns="91327" bIns="45665">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sz="2262">
                <a:latin typeface="Arial" panose="020B0604020202020204" pitchFamily="34" charset="0"/>
                <a:cs typeface="Arial" panose="020B0604020202020204" pitchFamily="34" charset="0"/>
              </a:rPr>
              <a:t>A poster paper presentation is a graphic display of a written manuscript. The poster is a summary of research and usually contains an overview of research objectives, experimental methods, materials, results, discussion and conclusion. </a:t>
            </a:r>
          </a:p>
          <a:p>
            <a:pPr>
              <a:defRPr/>
            </a:pPr>
            <a:endParaRPr lang="en-AU" altLang="en-US" sz="2262">
              <a:latin typeface="Arial" panose="020B0604020202020204" pitchFamily="34" charset="0"/>
              <a:cs typeface="Arial" panose="020B0604020202020204" pitchFamily="34" charset="0"/>
            </a:endParaRPr>
          </a:p>
          <a:p>
            <a:pPr>
              <a:defRPr/>
            </a:pPr>
            <a:r>
              <a:rPr lang="en-AU" altLang="en-US" sz="2262">
                <a:latin typeface="Arial" panose="020B0604020202020204" pitchFamily="34" charset="0"/>
                <a:cs typeface="Arial" panose="020B0604020202020204" pitchFamily="34" charset="0"/>
              </a:rPr>
              <a:t>Please use the formatting embedded in this template. </a:t>
            </a:r>
          </a:p>
          <a:p>
            <a:pPr>
              <a:defRPr/>
            </a:pPr>
            <a:endParaRPr lang="en-AU" altLang="en-US" sz="2262">
              <a:latin typeface="Arial" panose="020B0604020202020204" pitchFamily="34" charset="0"/>
              <a:cs typeface="Arial" panose="020B0604020202020204" pitchFamily="34" charset="0"/>
            </a:endParaRPr>
          </a:p>
          <a:p>
            <a:pPr>
              <a:defRPr/>
            </a:pPr>
            <a:r>
              <a:rPr lang="en-AU" altLang="en-US" sz="2262" b="1">
                <a:latin typeface="Arial" panose="020B0604020202020204" pitchFamily="34" charset="0"/>
                <a:cs typeface="Arial" panose="020B0604020202020204" pitchFamily="34" charset="0"/>
              </a:rPr>
              <a:t>Please print your poster A1 size</a:t>
            </a:r>
            <a:r>
              <a:rPr lang="en-AU" altLang="en-US" sz="2262">
                <a:latin typeface="Arial" panose="020B0604020202020204" pitchFamily="34" charset="0"/>
                <a:cs typeface="Arial" panose="020B0604020202020204" pitchFamily="34" charset="0"/>
              </a:rPr>
              <a:t>. </a:t>
            </a:r>
            <a:endParaRPr lang="en-GB" altLang="en-US" sz="2262">
              <a:latin typeface="Arial" panose="020B0604020202020204" pitchFamily="34" charset="0"/>
              <a:cs typeface="Arial" panose="020B0604020202020204" pitchFamily="34" charset="0"/>
            </a:endParaRPr>
          </a:p>
        </p:txBody>
      </p:sp>
      <p:pic>
        <p:nvPicPr>
          <p:cNvPr id="3113" name="Picture 21" descr="A blue and grey letter t&#10;&#10;AI-generated content may be incorrect.">
            <a:extLst>
              <a:ext uri="{FF2B5EF4-FFF2-40B4-BE49-F238E27FC236}">
                <a16:creationId xmlns:a16="http://schemas.microsoft.com/office/drawing/2014/main" id="{CAEC0CDC-9DF1-BEEF-F7E8-7894E6F918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3950" y="40606663"/>
            <a:ext cx="6688138"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4" name="Group 25">
            <a:extLst>
              <a:ext uri="{FF2B5EF4-FFF2-40B4-BE49-F238E27FC236}">
                <a16:creationId xmlns:a16="http://schemas.microsoft.com/office/drawing/2014/main" id="{8F550DA7-CD18-576B-44D0-B86A9DE7C0EA}"/>
              </a:ext>
            </a:extLst>
          </p:cNvPr>
          <p:cNvGrpSpPr>
            <a:grpSpLocks/>
          </p:cNvGrpSpPr>
          <p:nvPr/>
        </p:nvGrpSpPr>
        <p:grpSpPr bwMode="auto">
          <a:xfrm>
            <a:off x="1260475" y="4899025"/>
            <a:ext cx="27676475" cy="5849938"/>
            <a:chOff x="876300" y="4100893"/>
            <a:chExt cx="19575463" cy="4136645"/>
          </a:xfrm>
        </p:grpSpPr>
        <p:sp>
          <p:nvSpPr>
            <p:cNvPr id="14" name="Rectangle 34">
              <a:extLst>
                <a:ext uri="{FF2B5EF4-FFF2-40B4-BE49-F238E27FC236}">
                  <a16:creationId xmlns:a16="http://schemas.microsoft.com/office/drawing/2014/main" id="{701CB65D-014D-FACF-9039-68E24DA98BA9}"/>
                </a:ext>
              </a:extLst>
            </p:cNvPr>
            <p:cNvSpPr>
              <a:spLocks noChangeArrowheads="1"/>
            </p:cNvSpPr>
            <p:nvPr/>
          </p:nvSpPr>
          <p:spPr bwMode="auto">
            <a:xfrm>
              <a:off x="876300" y="4134570"/>
              <a:ext cx="19575463" cy="4102968"/>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endParaRPr lang="nl-NL" altLang="nl-NL" sz="2381" dirty="0"/>
            </a:p>
          </p:txBody>
        </p:sp>
        <p:sp>
          <p:nvSpPr>
            <p:cNvPr id="3170" name="Rectangle 22">
              <a:extLst>
                <a:ext uri="{FF2B5EF4-FFF2-40B4-BE49-F238E27FC236}">
                  <a16:creationId xmlns:a16="http://schemas.microsoft.com/office/drawing/2014/main" id="{53505732-8A83-12D7-1F1F-C0B2B2C3D229}"/>
                </a:ext>
              </a:extLst>
            </p:cNvPr>
            <p:cNvSpPr>
              <a:spLocks noChangeArrowheads="1"/>
            </p:cNvSpPr>
            <p:nvPr/>
          </p:nvSpPr>
          <p:spPr bwMode="auto">
            <a:xfrm>
              <a:off x="876300" y="4100893"/>
              <a:ext cx="19575463" cy="719563"/>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INTRODUCTION</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3115" name="Group 24">
            <a:extLst>
              <a:ext uri="{FF2B5EF4-FFF2-40B4-BE49-F238E27FC236}">
                <a16:creationId xmlns:a16="http://schemas.microsoft.com/office/drawing/2014/main" id="{3B86BC8A-3116-C2E4-54A4-77B6DABBFA1F}"/>
              </a:ext>
            </a:extLst>
          </p:cNvPr>
          <p:cNvGrpSpPr>
            <a:grpSpLocks/>
          </p:cNvGrpSpPr>
          <p:nvPr/>
        </p:nvGrpSpPr>
        <p:grpSpPr bwMode="auto">
          <a:xfrm>
            <a:off x="15689263" y="11201400"/>
            <a:ext cx="13247687" cy="16405225"/>
            <a:chOff x="11082338" y="8559004"/>
            <a:chExt cx="9369425" cy="11602246"/>
          </a:xfrm>
        </p:grpSpPr>
        <p:sp>
          <p:nvSpPr>
            <p:cNvPr id="3167" name="Rectangle 43">
              <a:extLst>
                <a:ext uri="{FF2B5EF4-FFF2-40B4-BE49-F238E27FC236}">
                  <a16:creationId xmlns:a16="http://schemas.microsoft.com/office/drawing/2014/main" id="{40BB931D-0797-EC64-66A6-13EFFB17401F}"/>
                </a:ext>
              </a:extLst>
            </p:cNvPr>
            <p:cNvSpPr>
              <a:spLocks noChangeArrowheads="1"/>
            </p:cNvSpPr>
            <p:nvPr/>
          </p:nvSpPr>
          <p:spPr bwMode="auto">
            <a:xfrm>
              <a:off x="11082338" y="8564618"/>
              <a:ext cx="9369425" cy="115966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2828" b="1">
                <a:solidFill>
                  <a:srgbClr val="2C617F"/>
                </a:solidFill>
                <a:latin typeface="Arial" panose="020B0604020202020204" pitchFamily="34" charset="0"/>
                <a:cs typeface="Arial" panose="020B0604020202020204" pitchFamily="34" charset="0"/>
              </a:endParaRPr>
            </a:p>
          </p:txBody>
        </p:sp>
        <p:sp>
          <p:nvSpPr>
            <p:cNvPr id="3168" name="Rectangle 23">
              <a:extLst>
                <a:ext uri="{FF2B5EF4-FFF2-40B4-BE49-F238E27FC236}">
                  <a16:creationId xmlns:a16="http://schemas.microsoft.com/office/drawing/2014/main" id="{5CFEB4B8-A989-8800-BAE0-D8C00D6D3363}"/>
                </a:ext>
              </a:extLst>
            </p:cNvPr>
            <p:cNvSpPr>
              <a:spLocks noChangeArrowheads="1"/>
            </p:cNvSpPr>
            <p:nvPr/>
          </p:nvSpPr>
          <p:spPr bwMode="auto">
            <a:xfrm>
              <a:off x="11082338" y="8559004"/>
              <a:ext cx="9369425" cy="71966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DISCUSSION</a:t>
              </a:r>
            </a:p>
          </p:txBody>
        </p:sp>
      </p:grpSp>
      <p:grpSp>
        <p:nvGrpSpPr>
          <p:cNvPr id="3116" name="Group 27">
            <a:extLst>
              <a:ext uri="{FF2B5EF4-FFF2-40B4-BE49-F238E27FC236}">
                <a16:creationId xmlns:a16="http://schemas.microsoft.com/office/drawing/2014/main" id="{755FB65F-2D9D-79C4-B140-5A6F474FD479}"/>
              </a:ext>
            </a:extLst>
          </p:cNvPr>
          <p:cNvGrpSpPr>
            <a:grpSpLocks/>
          </p:cNvGrpSpPr>
          <p:nvPr/>
        </p:nvGrpSpPr>
        <p:grpSpPr bwMode="auto">
          <a:xfrm>
            <a:off x="1243013" y="11210925"/>
            <a:ext cx="13277850" cy="10922000"/>
            <a:chOff x="863600" y="8564563"/>
            <a:chExt cx="9391650" cy="7724775"/>
          </a:xfrm>
        </p:grpSpPr>
        <p:grpSp>
          <p:nvGrpSpPr>
            <p:cNvPr id="3163" name="Group 17">
              <a:extLst>
                <a:ext uri="{FF2B5EF4-FFF2-40B4-BE49-F238E27FC236}">
                  <a16:creationId xmlns:a16="http://schemas.microsoft.com/office/drawing/2014/main" id="{1C74FC93-0A74-EAC0-C9F0-ADE2E6DF9CC2}"/>
                </a:ext>
              </a:extLst>
            </p:cNvPr>
            <p:cNvGrpSpPr>
              <a:grpSpLocks/>
            </p:cNvGrpSpPr>
            <p:nvPr/>
          </p:nvGrpSpPr>
          <p:grpSpPr bwMode="auto">
            <a:xfrm>
              <a:off x="865188" y="8564563"/>
              <a:ext cx="9390062" cy="7724775"/>
              <a:chOff x="1306745" y="14758799"/>
              <a:chExt cx="13141167" cy="12306372"/>
            </a:xfrm>
          </p:grpSpPr>
          <p:sp>
            <p:nvSpPr>
              <p:cNvPr id="6" name="Rectangle 34">
                <a:extLst>
                  <a:ext uri="{FF2B5EF4-FFF2-40B4-BE49-F238E27FC236}">
                    <a16:creationId xmlns:a16="http://schemas.microsoft.com/office/drawing/2014/main" id="{87EEE1C5-FDA4-45E1-64F1-720D4284AA00}"/>
                  </a:ext>
                </a:extLst>
              </p:cNvPr>
              <p:cNvSpPr>
                <a:spLocks noChangeArrowheads="1"/>
              </p:cNvSpPr>
              <p:nvPr/>
            </p:nvSpPr>
            <p:spPr bwMode="auto">
              <a:xfrm>
                <a:off x="1306094" y="14758799"/>
                <a:ext cx="13141818" cy="12306372"/>
              </a:xfrm>
              <a:prstGeom prst="rect">
                <a:avLst/>
              </a:prstGeom>
              <a:solidFill>
                <a:schemeClr val="bg1"/>
              </a:solidFill>
              <a:ln w="50800" algn="ctr">
                <a:noFill/>
                <a:round/>
                <a:headEnd type="none" w="sm" len="sm"/>
                <a:tailEnd type="none" w="sm" len="sm"/>
              </a:ln>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br>
                  <a:rPr lang="nl-NL" altLang="nl-NL" sz="5655" b="1" dirty="0">
                    <a:solidFill>
                      <a:srgbClr val="2C617F"/>
                    </a:solidFill>
                    <a:latin typeface="Arial" panose="020B0604020202020204" pitchFamily="34" charset="0"/>
                    <a:cs typeface="Arial" panose="020B0604020202020204" pitchFamily="34" charset="0"/>
                  </a:rPr>
                </a:br>
                <a:endParaRPr lang="nl-NL" altLang="nl-NL" sz="2381" dirty="0"/>
              </a:p>
            </p:txBody>
          </p:sp>
          <p:sp>
            <p:nvSpPr>
              <p:cNvPr id="11" name="TextBox 10">
                <a:extLst>
                  <a:ext uri="{FF2B5EF4-FFF2-40B4-BE49-F238E27FC236}">
                    <a16:creationId xmlns:a16="http://schemas.microsoft.com/office/drawing/2014/main" id="{A311A219-CA49-47C3-C1C5-BC6507A09F06}"/>
                  </a:ext>
                </a:extLst>
              </p:cNvPr>
              <p:cNvSpPr txBox="1"/>
              <p:nvPr/>
            </p:nvSpPr>
            <p:spPr>
              <a:xfrm>
                <a:off x="1746092" y="15980493"/>
                <a:ext cx="12341963" cy="4516510"/>
              </a:xfrm>
              <a:prstGeom prst="rect">
                <a:avLst/>
              </a:prstGeom>
              <a:noFill/>
              <a:ln>
                <a:noFill/>
              </a:ln>
            </p:spPr>
            <p:txBody>
              <a:bodyPr>
                <a:spAutoFit/>
              </a:bodyPr>
              <a:lstStyle/>
              <a:p>
                <a:pPr>
                  <a:defRPr/>
                </a:pPr>
                <a:endParaRPr lang="en-US" altLang="en-US" sz="2828" dirty="0">
                  <a:latin typeface="Arial" panose="020B0604020202020204" pitchFamily="34" charset="0"/>
                  <a:cs typeface="Arial" panose="020B0604020202020204" pitchFamily="34" charset="0"/>
                </a:endParaRPr>
              </a:p>
              <a:p>
                <a:pPr>
                  <a:defRPr/>
                </a:pPr>
                <a:endParaRPr lang="en-US" altLang="en-US" sz="2828" dirty="0">
                  <a:latin typeface="Arial" panose="020B0604020202020204" pitchFamily="34" charset="0"/>
                  <a:cs typeface="Arial" panose="020B0604020202020204" pitchFamily="34" charset="0"/>
                </a:endParaRPr>
              </a:p>
              <a:p>
                <a:pPr marL="403993" indent="-403993">
                  <a:buFont typeface="Arial" panose="020B0604020202020204" pitchFamily="34" charset="0"/>
                  <a:buChar char="•"/>
                  <a:defRPr/>
                </a:pPr>
                <a:endParaRPr lang="en-US" altLang="en-US" sz="2828" dirty="0">
                  <a:latin typeface="Arial" panose="020B0604020202020204" pitchFamily="34" charset="0"/>
                  <a:cs typeface="Arial" panose="020B0604020202020204" pitchFamily="34" charset="0"/>
                </a:endParaRP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This is the standard template for your poster.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Keep paragraphs brief.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Use bullet points wherever it is possible. </a:t>
                </a:r>
              </a:p>
              <a:p>
                <a:pPr marL="403993" indent="-403993">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Use figures to structure your message and to show your key findings.</a:t>
                </a:r>
              </a:p>
              <a:p>
                <a:pPr marL="403993" indent="-403993">
                  <a:buFont typeface="Arial" panose="020B0604020202020204" pitchFamily="34" charset="0"/>
                  <a:buChar char="•"/>
                  <a:defRPr/>
                </a:pPr>
                <a:endParaRPr lang="en-US" altLang="en-US" sz="2828" dirty="0">
                  <a:latin typeface="Arial" panose="020B0604020202020204" pitchFamily="34" charset="0"/>
                  <a:cs typeface="Arial" panose="020B0604020202020204" pitchFamily="34" charset="0"/>
                </a:endParaRPr>
              </a:p>
              <a:p>
                <a:pPr>
                  <a:defRPr/>
                </a:pPr>
                <a:endParaRPr lang="en-US" altLang="en-US" sz="2828" dirty="0">
                  <a:latin typeface="Arial" panose="020B0604020202020204" pitchFamily="34" charset="0"/>
                  <a:cs typeface="Arial" panose="020B0604020202020204" pitchFamily="34" charset="0"/>
                </a:endParaRPr>
              </a:p>
            </p:txBody>
          </p:sp>
        </p:grpSp>
        <p:sp>
          <p:nvSpPr>
            <p:cNvPr id="3164" name="Rectangle 26">
              <a:extLst>
                <a:ext uri="{FF2B5EF4-FFF2-40B4-BE49-F238E27FC236}">
                  <a16:creationId xmlns:a16="http://schemas.microsoft.com/office/drawing/2014/main" id="{8F0DB387-F297-8BB1-FFAC-EFC95BE81FCB}"/>
                </a:ext>
              </a:extLst>
            </p:cNvPr>
            <p:cNvSpPr>
              <a:spLocks noChangeArrowheads="1"/>
            </p:cNvSpPr>
            <p:nvPr/>
          </p:nvSpPr>
          <p:spPr bwMode="auto">
            <a:xfrm>
              <a:off x="863600" y="8584773"/>
              <a:ext cx="9369193" cy="71970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METHODS</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8" name="Group 29">
            <a:extLst>
              <a:ext uri="{FF2B5EF4-FFF2-40B4-BE49-F238E27FC236}">
                <a16:creationId xmlns:a16="http://schemas.microsoft.com/office/drawing/2014/main" id="{B2F43E86-06FE-ECBE-179A-B6D60DCC2A82}"/>
              </a:ext>
            </a:extLst>
          </p:cNvPr>
          <p:cNvGrpSpPr>
            <a:grpSpLocks/>
          </p:cNvGrpSpPr>
          <p:nvPr/>
        </p:nvGrpSpPr>
        <p:grpSpPr bwMode="auto">
          <a:xfrm>
            <a:off x="1243013" y="22574250"/>
            <a:ext cx="13274675" cy="13473113"/>
            <a:chOff x="863600" y="16602075"/>
            <a:chExt cx="9390062" cy="9529763"/>
          </a:xfrm>
        </p:grpSpPr>
        <p:grpSp>
          <p:nvGrpSpPr>
            <p:cNvPr id="3155" name="Group 16">
              <a:extLst>
                <a:ext uri="{FF2B5EF4-FFF2-40B4-BE49-F238E27FC236}">
                  <a16:creationId xmlns:a16="http://schemas.microsoft.com/office/drawing/2014/main" id="{2E694EA5-07F0-C550-A698-8EAE6658733F}"/>
                </a:ext>
              </a:extLst>
            </p:cNvPr>
            <p:cNvGrpSpPr>
              <a:grpSpLocks/>
            </p:cNvGrpSpPr>
            <p:nvPr/>
          </p:nvGrpSpPr>
          <p:grpSpPr bwMode="auto">
            <a:xfrm>
              <a:off x="863600" y="16602075"/>
              <a:ext cx="9390062" cy="9529763"/>
              <a:chOff x="1319793" y="28958180"/>
              <a:chExt cx="13343085" cy="12306372"/>
            </a:xfrm>
          </p:grpSpPr>
          <p:sp>
            <p:nvSpPr>
              <p:cNvPr id="3157" name="Rectangle 37">
                <a:extLst>
                  <a:ext uri="{FF2B5EF4-FFF2-40B4-BE49-F238E27FC236}">
                    <a16:creationId xmlns:a16="http://schemas.microsoft.com/office/drawing/2014/main" id="{FE92C437-0752-DA62-5B0C-C522817E7A2F}"/>
                  </a:ext>
                </a:extLst>
              </p:cNvPr>
              <p:cNvSpPr>
                <a:spLocks noChangeArrowheads="1"/>
              </p:cNvSpPr>
              <p:nvPr/>
            </p:nvSpPr>
            <p:spPr bwMode="auto">
              <a:xfrm>
                <a:off x="1319793" y="28958180"/>
                <a:ext cx="13343085" cy="1230637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5655" b="1">
                  <a:solidFill>
                    <a:srgbClr val="2C617F"/>
                  </a:solidFill>
                  <a:latin typeface="Arial" panose="020B0604020202020204" pitchFamily="34" charset="0"/>
                  <a:cs typeface="Arial" panose="020B0604020202020204" pitchFamily="34" charset="0"/>
                </a:endParaRPr>
              </a:p>
            </p:txBody>
          </p:sp>
          <p:pic>
            <p:nvPicPr>
              <p:cNvPr id="3158" name="Picture 30">
                <a:extLst>
                  <a:ext uri="{FF2B5EF4-FFF2-40B4-BE49-F238E27FC236}">
                    <a16:creationId xmlns:a16="http://schemas.microsoft.com/office/drawing/2014/main" id="{6917E2AF-F07E-DA71-02AB-AE1ABB43DD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9801" y="35304813"/>
                <a:ext cx="5273357" cy="3136856"/>
              </a:xfrm>
              <a:prstGeom prst="rect">
                <a:avLst/>
              </a:prstGeom>
              <a:noFill/>
              <a:ln w="12700">
                <a:solidFill>
                  <a:srgbClr val="44C1C3"/>
                </a:solidFill>
                <a:miter lim="800000"/>
                <a:headEnd type="none" w="sm" len="sm"/>
                <a:tailEnd type="none" w="sm" len="sm"/>
              </a:ln>
              <a:extLst>
                <a:ext uri="{909E8E84-426E-40DD-AFC4-6F175D3DCCD1}">
                  <a14:hiddenFill xmlns:a14="http://schemas.microsoft.com/office/drawing/2010/main">
                    <a:solidFill>
                      <a:schemeClr val="accent1"/>
                    </a:solidFill>
                  </a14:hiddenFill>
                </a:ext>
              </a:extLst>
            </p:spPr>
          </p:pic>
          <p:sp>
            <p:nvSpPr>
              <p:cNvPr id="3159" name="TextBox 62">
                <a:extLst>
                  <a:ext uri="{FF2B5EF4-FFF2-40B4-BE49-F238E27FC236}">
                    <a16:creationId xmlns:a16="http://schemas.microsoft.com/office/drawing/2014/main" id="{A172949E-8F0B-E532-8A5B-C2DC5B44DB32}"/>
                  </a:ext>
                </a:extLst>
              </p:cNvPr>
              <p:cNvSpPr txBox="1">
                <a:spLocks noChangeArrowheads="1"/>
              </p:cNvSpPr>
              <p:nvPr/>
            </p:nvSpPr>
            <p:spPr bwMode="auto">
              <a:xfrm>
                <a:off x="2029871" y="38692206"/>
                <a:ext cx="3957289" cy="1276023"/>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Figure 1 – How to insert a figure. Source: Adobe Stock </a:t>
                </a:r>
                <a:endParaRPr lang="en-GB" altLang="nl-NL" sz="2828">
                  <a:latin typeface="Arial" panose="020B0604020202020204" pitchFamily="34" charset="0"/>
                  <a:cs typeface="Arial" panose="020B0604020202020204" pitchFamily="34" charset="0"/>
                </a:endParaRPr>
              </a:p>
            </p:txBody>
          </p:sp>
          <p:sp>
            <p:nvSpPr>
              <p:cNvPr id="3160" name="TextBox 63">
                <a:extLst>
                  <a:ext uri="{FF2B5EF4-FFF2-40B4-BE49-F238E27FC236}">
                    <a16:creationId xmlns:a16="http://schemas.microsoft.com/office/drawing/2014/main" id="{C269E0E4-593D-211A-DFCA-3D48CB779FE0}"/>
                  </a:ext>
                </a:extLst>
              </p:cNvPr>
              <p:cNvSpPr txBox="1">
                <a:spLocks noChangeArrowheads="1"/>
              </p:cNvSpPr>
              <p:nvPr/>
            </p:nvSpPr>
            <p:spPr bwMode="auto">
              <a:xfrm>
                <a:off x="8013675" y="35290444"/>
                <a:ext cx="4554074" cy="3661315"/>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dirty="0">
                    <a:latin typeface="Arial" panose="020B0604020202020204" pitchFamily="34" charset="0"/>
                    <a:cs typeface="Arial" panose="020B0604020202020204" pitchFamily="34" charset="0"/>
                  </a:rPr>
                  <a:t>Images are used to show key points.</a:t>
                </a:r>
              </a:p>
              <a:p>
                <a:pPr>
                  <a:defRPr/>
                </a:pPr>
                <a:r>
                  <a:rPr lang="en-US" altLang="nl-NL" sz="2828" dirty="0">
                    <a:latin typeface="Arial" panose="020B0604020202020204" pitchFamily="34" charset="0"/>
                    <a:cs typeface="Arial" panose="020B0604020202020204" pitchFamily="34" charset="0"/>
                  </a:rPr>
                  <a:t>Save photos as .jpg or </a:t>
                </a:r>
                <a:r>
                  <a:rPr lang="en-US" altLang="nl-NL" sz="2828" dirty="0" err="1">
                    <a:latin typeface="Arial" panose="020B0604020202020204" pitchFamily="34" charset="0"/>
                    <a:cs typeface="Arial" panose="020B0604020202020204" pitchFamily="34" charset="0"/>
                  </a:rPr>
                  <a:t>png</a:t>
                </a:r>
                <a:r>
                  <a:rPr lang="en-US" altLang="nl-NL" sz="2828" dirty="0">
                    <a:latin typeface="Arial" panose="020B0604020202020204" pitchFamily="34" charset="0"/>
                    <a:cs typeface="Arial" panose="020B0604020202020204" pitchFamily="34" charset="0"/>
                  </a:rPr>
                  <a:t> and use the appropriate resolution. </a:t>
                </a:r>
              </a:p>
              <a:p>
                <a:pPr>
                  <a:defRPr/>
                </a:pPr>
                <a:endParaRPr lang="en-US" altLang="nl-NL" sz="2828" dirty="0">
                  <a:latin typeface="Arial" panose="020B0604020202020204" pitchFamily="34" charset="0"/>
                  <a:cs typeface="Arial" panose="020B0604020202020204" pitchFamily="34" charset="0"/>
                </a:endParaRPr>
              </a:p>
              <a:p>
                <a:pPr>
                  <a:defRPr/>
                </a:pPr>
                <a:r>
                  <a:rPr lang="en-US" altLang="nl-NL" sz="2828" dirty="0">
                    <a:latin typeface="Arial" panose="020B0604020202020204" pitchFamily="34" charset="0"/>
                    <a:cs typeface="Arial" panose="020B0604020202020204" pitchFamily="34" charset="0"/>
                  </a:rPr>
                  <a:t>If the picture is not yours, acknowledge the intellectual property of it.</a:t>
                </a:r>
                <a:endParaRPr lang="en-GB" altLang="nl-NL" sz="2828" dirty="0">
                  <a:latin typeface="Arial" panose="020B0604020202020204" pitchFamily="34" charset="0"/>
                  <a:cs typeface="Arial" panose="020B0604020202020204" pitchFamily="34" charset="0"/>
                </a:endParaRPr>
              </a:p>
            </p:txBody>
          </p:sp>
          <p:pic>
            <p:nvPicPr>
              <p:cNvPr id="3161" name="Picture 31">
                <a:extLst>
                  <a:ext uri="{FF2B5EF4-FFF2-40B4-BE49-F238E27FC236}">
                    <a16:creationId xmlns:a16="http://schemas.microsoft.com/office/drawing/2014/main" id="{13378C66-527D-382B-791C-0E75817671F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8240" y="33590963"/>
                <a:ext cx="5718175" cy="903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62" name="Text Box 627">
                <a:extLst>
                  <a:ext uri="{FF2B5EF4-FFF2-40B4-BE49-F238E27FC236}">
                    <a16:creationId xmlns:a16="http://schemas.microsoft.com/office/drawing/2014/main" id="{F4972665-120D-EDE6-16E0-7E6CC91681E5}"/>
                  </a:ext>
                </a:extLst>
              </p:cNvPr>
              <p:cNvSpPr txBox="1">
                <a:spLocks noChangeArrowheads="1"/>
              </p:cNvSpPr>
              <p:nvPr/>
            </p:nvSpPr>
            <p:spPr bwMode="auto">
              <a:xfrm>
                <a:off x="1945300" y="30245803"/>
                <a:ext cx="12092071" cy="2469395"/>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r>
                  <a:rPr lang="en-GB" altLang="en-US" sz="2828">
                    <a:latin typeface="Arial" panose="020B0604020202020204" pitchFamily="34" charset="0"/>
                    <a:cs typeface="Arial" panose="020B0604020202020204" pitchFamily="34" charset="0"/>
                  </a:rPr>
                  <a:t>Enter your Results text here.</a:t>
                </a:r>
              </a:p>
              <a:p>
                <a:pPr algn="just">
                  <a:defRPr/>
                </a:pPr>
                <a:endParaRPr lang="en-GB" altLang="en-US" sz="2828">
                  <a:latin typeface="Arial" panose="020B0604020202020204" pitchFamily="34" charset="0"/>
                  <a:cs typeface="Arial" panose="020B0604020202020204" pitchFamily="34" charset="0"/>
                </a:endParaRPr>
              </a:p>
            </p:txBody>
          </p:sp>
        </p:grpSp>
        <p:sp>
          <p:nvSpPr>
            <p:cNvPr id="3156" name="Rectangle 28">
              <a:extLst>
                <a:ext uri="{FF2B5EF4-FFF2-40B4-BE49-F238E27FC236}">
                  <a16:creationId xmlns:a16="http://schemas.microsoft.com/office/drawing/2014/main" id="{EE1AAD99-2807-B581-8B2C-A3753C43FA8F}"/>
                </a:ext>
              </a:extLst>
            </p:cNvPr>
            <p:cNvSpPr>
              <a:spLocks noChangeArrowheads="1"/>
            </p:cNvSpPr>
            <p:nvPr/>
          </p:nvSpPr>
          <p:spPr bwMode="auto">
            <a:xfrm>
              <a:off x="871460" y="16614427"/>
              <a:ext cx="9361989" cy="719757"/>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RESULTS</a:t>
              </a:r>
              <a:endParaRPr lang="en-AU" altLang="en-US" sz="3393" b="1">
                <a:solidFill>
                  <a:schemeClr val="bg1"/>
                </a:solidFill>
                <a:latin typeface="Arial" panose="020B0604020202020204" pitchFamily="34" charset="0"/>
                <a:cs typeface="Arial" panose="020B0604020202020204" pitchFamily="34" charset="0"/>
              </a:endParaRPr>
            </a:p>
          </p:txBody>
        </p:sp>
      </p:grpSp>
      <p:grpSp>
        <p:nvGrpSpPr>
          <p:cNvPr id="3118" name="Group 3140">
            <a:extLst>
              <a:ext uri="{FF2B5EF4-FFF2-40B4-BE49-F238E27FC236}">
                <a16:creationId xmlns:a16="http://schemas.microsoft.com/office/drawing/2014/main" id="{3CBDEFC2-DCC8-592A-1BE1-BCF97DC34611}"/>
              </a:ext>
            </a:extLst>
          </p:cNvPr>
          <p:cNvGrpSpPr>
            <a:grpSpLocks/>
          </p:cNvGrpSpPr>
          <p:nvPr/>
        </p:nvGrpSpPr>
        <p:grpSpPr bwMode="auto">
          <a:xfrm>
            <a:off x="15643225" y="28419425"/>
            <a:ext cx="13246100" cy="7627938"/>
            <a:chOff x="11049000" y="20736276"/>
            <a:chExt cx="9369426" cy="5395562"/>
          </a:xfrm>
        </p:grpSpPr>
        <p:grpSp>
          <p:nvGrpSpPr>
            <p:cNvPr id="3151" name="Group 5">
              <a:extLst>
                <a:ext uri="{FF2B5EF4-FFF2-40B4-BE49-F238E27FC236}">
                  <a16:creationId xmlns:a16="http://schemas.microsoft.com/office/drawing/2014/main" id="{EA86E4A0-9FA1-0BA7-49B9-B97A1AEA2377}"/>
                </a:ext>
              </a:extLst>
            </p:cNvPr>
            <p:cNvGrpSpPr>
              <a:grpSpLocks/>
            </p:cNvGrpSpPr>
            <p:nvPr/>
          </p:nvGrpSpPr>
          <p:grpSpPr bwMode="auto">
            <a:xfrm>
              <a:off x="11058526" y="20751800"/>
              <a:ext cx="9359900" cy="5380038"/>
              <a:chOff x="15761787" y="31921451"/>
              <a:chExt cx="13343449" cy="7669212"/>
            </a:xfrm>
          </p:grpSpPr>
          <p:sp>
            <p:nvSpPr>
              <p:cNvPr id="3153" name="Rectangle 69">
                <a:extLst>
                  <a:ext uri="{FF2B5EF4-FFF2-40B4-BE49-F238E27FC236}">
                    <a16:creationId xmlns:a16="http://schemas.microsoft.com/office/drawing/2014/main" id="{F52F00DC-937B-6602-8E8C-08D55DA93F90}"/>
                  </a:ext>
                </a:extLst>
              </p:cNvPr>
              <p:cNvSpPr>
                <a:spLocks noChangeArrowheads="1"/>
              </p:cNvSpPr>
              <p:nvPr/>
            </p:nvSpPr>
            <p:spPr bwMode="auto">
              <a:xfrm>
                <a:off x="15761014" y="31921731"/>
                <a:ext cx="13344222" cy="7668932"/>
              </a:xfrm>
              <a:prstGeom prst="rect">
                <a:avLst/>
              </a:prstGeom>
              <a:solidFill>
                <a:schemeClr val="bg1"/>
              </a:solidFill>
              <a:ln>
                <a:noFill/>
              </a:ln>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a:defRPr/>
                </a:pPr>
                <a:endParaRPr lang="nl-NL" altLang="nl-NL" sz="5655" b="1">
                  <a:solidFill>
                    <a:srgbClr val="2C617F"/>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7077264B-F030-73EC-4E98-BEAD06153653}"/>
                  </a:ext>
                </a:extLst>
              </p:cNvPr>
              <p:cNvSpPr txBox="1"/>
              <p:nvPr/>
            </p:nvSpPr>
            <p:spPr bwMode="auto">
              <a:xfrm>
                <a:off x="16127596" y="33557642"/>
                <a:ext cx="12343725" cy="2594728"/>
              </a:xfrm>
              <a:prstGeom prst="rect">
                <a:avLst/>
              </a:prstGeom>
              <a:noFill/>
              <a:ln>
                <a:noFill/>
              </a:ln>
            </p:spPr>
            <p:txBody>
              <a:bodyPr>
                <a:spAutoFit/>
              </a:bodyPr>
              <a:lstStyle/>
              <a:p>
                <a:pPr>
                  <a:defRPr/>
                </a:pPr>
                <a:r>
                  <a:rPr lang="en-US" sz="2828" dirty="0">
                    <a:latin typeface="Arial" panose="020B0604020202020204" pitchFamily="34" charset="0"/>
                    <a:cs typeface="Arial" panose="020B0604020202020204" pitchFamily="34" charset="0"/>
                  </a:rPr>
                  <a:t>Finish with a brief conclusion. </a:t>
                </a:r>
                <a:r>
                  <a:rPr lang="en-US" sz="2828" dirty="0" err="1">
                    <a:latin typeface="Arial" panose="020B0604020202020204" pitchFamily="34" charset="0"/>
                    <a:cs typeface="Arial" panose="020B0604020202020204" pitchFamily="34" charset="0"/>
                  </a:rPr>
                  <a:t>Summarise</a:t>
                </a:r>
                <a:r>
                  <a:rPr lang="en-US" sz="2828" dirty="0">
                    <a:latin typeface="Arial" panose="020B0604020202020204" pitchFamily="34" charset="0"/>
                    <a:cs typeface="Arial" panose="020B0604020202020204" pitchFamily="34" charset="0"/>
                  </a:rPr>
                  <a:t> your findings and list the key points of your research. </a:t>
                </a:r>
              </a:p>
              <a:p>
                <a:pPr>
                  <a:defRPr/>
                </a:pPr>
                <a:endParaRPr lang="en-US" altLang="en-US" sz="2828" dirty="0">
                  <a:latin typeface="Arial" panose="020B0604020202020204" pitchFamily="34" charset="0"/>
                  <a:cs typeface="Arial" panose="020B0604020202020204" pitchFamily="34" charset="0"/>
                </a:endParaRPr>
              </a:p>
              <a:p>
                <a:pPr marL="340126" indent="-340126">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Be brief and direct</a:t>
                </a:r>
              </a:p>
              <a:p>
                <a:pPr marL="340126" indent="-340126">
                  <a:buFont typeface="Arial" panose="020B0604020202020204" pitchFamily="34" charset="0"/>
                  <a:buChar char="•"/>
                  <a:defRPr/>
                </a:pPr>
                <a:r>
                  <a:rPr lang="en-US" altLang="en-US" sz="2828" dirty="0">
                    <a:latin typeface="Arial" panose="020B0604020202020204" pitchFamily="34" charset="0"/>
                    <a:cs typeface="Arial" panose="020B0604020202020204" pitchFamily="34" charset="0"/>
                  </a:rPr>
                  <a:t>Tell us the outcomes of all your efforts</a:t>
                </a:r>
              </a:p>
              <a:p>
                <a:pPr marL="340126" indent="-340126">
                  <a:buFont typeface="Arial" panose="020B0604020202020204" pitchFamily="34" charset="0"/>
                  <a:buChar char="•"/>
                  <a:defRPr/>
                </a:pPr>
                <a:endParaRPr lang="en-US" altLang="en-US" sz="1979" dirty="0">
                  <a:latin typeface="Arial" panose="020B0604020202020204" pitchFamily="34" charset="0"/>
                  <a:cs typeface="Arial" panose="020B0604020202020204" pitchFamily="34" charset="0"/>
                </a:endParaRPr>
              </a:p>
            </p:txBody>
          </p:sp>
        </p:grpSp>
        <p:sp>
          <p:nvSpPr>
            <p:cNvPr id="3152" name="Rectangle 30">
              <a:extLst>
                <a:ext uri="{FF2B5EF4-FFF2-40B4-BE49-F238E27FC236}">
                  <a16:creationId xmlns:a16="http://schemas.microsoft.com/office/drawing/2014/main" id="{54F96124-9B9B-2C44-5D94-CC41E952BE9D}"/>
                </a:ext>
              </a:extLst>
            </p:cNvPr>
            <p:cNvSpPr>
              <a:spLocks noChangeArrowheads="1"/>
            </p:cNvSpPr>
            <p:nvPr/>
          </p:nvSpPr>
          <p:spPr bwMode="auto">
            <a:xfrm>
              <a:off x="11049000" y="20736276"/>
              <a:ext cx="9369426" cy="719783"/>
            </a:xfrm>
            <a:prstGeom prst="rect">
              <a:avLst/>
            </a:prstGeom>
            <a:solidFill>
              <a:srgbClr val="44C1C3"/>
            </a:solidFill>
            <a:ln>
              <a:noFill/>
            </a:ln>
          </p:spPr>
          <p:txBody>
            <a:bodyPr/>
            <a:lstStyle/>
            <a:p>
              <a:pPr algn="ctr">
                <a:defRPr/>
              </a:pPr>
              <a:r>
                <a:rPr lang="en-AU" altLang="en-US" sz="5655" b="1">
                  <a:solidFill>
                    <a:schemeClr val="bg1"/>
                  </a:solidFill>
                  <a:latin typeface="Arial" panose="020B0604020202020204" pitchFamily="34" charset="0"/>
                  <a:cs typeface="Arial" panose="020B0604020202020204" pitchFamily="34" charset="0"/>
                </a:rPr>
                <a:t>CONCLUSIONS</a:t>
              </a:r>
              <a:endParaRPr lang="en-AU" altLang="en-US" sz="3393" b="1">
                <a:solidFill>
                  <a:schemeClr val="bg1"/>
                </a:solidFill>
                <a:latin typeface="Arial" panose="020B0604020202020204" pitchFamily="34" charset="0"/>
                <a:cs typeface="Arial" panose="020B0604020202020204" pitchFamily="34" charset="0"/>
              </a:endParaRPr>
            </a:p>
          </p:txBody>
        </p:sp>
      </p:grpSp>
      <p:graphicFrame>
        <p:nvGraphicFramePr>
          <p:cNvPr id="3146" name="Table 3145">
            <a:extLst>
              <a:ext uri="{FF2B5EF4-FFF2-40B4-BE49-F238E27FC236}">
                <a16:creationId xmlns:a16="http://schemas.microsoft.com/office/drawing/2014/main" id="{DE9B4548-A821-406E-83EC-3783E95CD402}"/>
              </a:ext>
            </a:extLst>
          </p:cNvPr>
          <p:cNvGraphicFramePr>
            <a:graphicFrameLocks noGrp="1"/>
          </p:cNvGraphicFramePr>
          <p:nvPr/>
        </p:nvGraphicFramePr>
        <p:xfrm>
          <a:off x="16284575" y="13598525"/>
          <a:ext cx="5792788" cy="2786062"/>
        </p:xfrm>
        <a:graphic>
          <a:graphicData uri="http://schemas.openxmlformats.org/drawingml/2006/table">
            <a:tbl>
              <a:tblPr/>
              <a:tblGrid>
                <a:gridCol w="2375801">
                  <a:extLst>
                    <a:ext uri="{9D8B030D-6E8A-4147-A177-3AD203B41FA5}">
                      <a16:colId xmlns:a16="http://schemas.microsoft.com/office/drawing/2014/main" val="20000"/>
                    </a:ext>
                  </a:extLst>
                </a:gridCol>
                <a:gridCol w="1145306">
                  <a:extLst>
                    <a:ext uri="{9D8B030D-6E8A-4147-A177-3AD203B41FA5}">
                      <a16:colId xmlns:a16="http://schemas.microsoft.com/office/drawing/2014/main" val="20001"/>
                    </a:ext>
                  </a:extLst>
                </a:gridCol>
                <a:gridCol w="1154772">
                  <a:extLst>
                    <a:ext uri="{9D8B030D-6E8A-4147-A177-3AD203B41FA5}">
                      <a16:colId xmlns:a16="http://schemas.microsoft.com/office/drawing/2014/main" val="20002"/>
                    </a:ext>
                  </a:extLst>
                </a:gridCol>
                <a:gridCol w="1116909">
                  <a:extLst>
                    <a:ext uri="{9D8B030D-6E8A-4147-A177-3AD203B41FA5}">
                      <a16:colId xmlns:a16="http://schemas.microsoft.com/office/drawing/2014/main" val="20003"/>
                    </a:ext>
                  </a:extLst>
                </a:gridCol>
              </a:tblGrid>
              <a:tr h="707239">
                <a:tc gridSpan="4">
                  <a:txBody>
                    <a:bodyPr/>
                    <a:lstStyle/>
                    <a:p>
                      <a:pPr algn="ctr" fontAlgn="b"/>
                      <a:r>
                        <a:rPr lang="en-GB" sz="2400" b="0" i="0" u="none" strike="noStrike" baseline="0" dirty="0">
                          <a:solidFill>
                            <a:srgbClr val="000000"/>
                          </a:solidFill>
                          <a:effectLst/>
                          <a:latin typeface="Arial"/>
                        </a:rPr>
                        <a:t>Title</a:t>
                      </a:r>
                    </a:p>
                  </a:txBody>
                  <a:tcPr marL="9444" marR="9444" marT="9446" marB="0" anchor="b">
                    <a:lnL>
                      <a:noFill/>
                    </a:lnL>
                    <a:lnR>
                      <a:noFill/>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17513">
                <a:tc>
                  <a:txBody>
                    <a:bodyPr/>
                    <a:lstStyle/>
                    <a:p>
                      <a:pPr algn="l" fontAlgn="b"/>
                      <a:r>
                        <a:rPr lang="en-GB" sz="2400" b="0" i="0" u="none" strike="noStrike" baseline="0">
                          <a:solidFill>
                            <a:srgbClr val="000000"/>
                          </a:solidFill>
                          <a:effectLst/>
                          <a:latin typeface="Arial"/>
                        </a:rPr>
                        <a:t>Value 1</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1</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2</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3</a:t>
                      </a:r>
                    </a:p>
                  </a:txBody>
                  <a:tcPr marL="9444" marR="9444" marT="9446" marB="0" anchor="b">
                    <a:lnL>
                      <a:noFill/>
                    </a:lnL>
                    <a:lnR>
                      <a:noFill/>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7513">
                <a:tc>
                  <a:txBody>
                    <a:bodyPr/>
                    <a:lstStyle/>
                    <a:p>
                      <a:pPr algn="l" fontAlgn="b"/>
                      <a:r>
                        <a:rPr lang="en-GB" sz="2400" b="0" i="0" u="none" strike="noStrike" baseline="0">
                          <a:solidFill>
                            <a:srgbClr val="000000"/>
                          </a:solidFill>
                          <a:effectLst/>
                          <a:latin typeface="Arial"/>
                        </a:rPr>
                        <a:t>Value 2</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4</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5</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6</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7513">
                <a:tc>
                  <a:txBody>
                    <a:bodyPr/>
                    <a:lstStyle/>
                    <a:p>
                      <a:pPr algn="l" fontAlgn="b"/>
                      <a:r>
                        <a:rPr lang="en-GB" sz="2400" b="0" i="0" u="none" strike="noStrike" baseline="0" dirty="0">
                          <a:solidFill>
                            <a:srgbClr val="000000"/>
                          </a:solidFill>
                          <a:effectLst/>
                          <a:latin typeface="Arial"/>
                        </a:rPr>
                        <a:t>Value 3</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7</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8</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9</a:t>
                      </a:r>
                    </a:p>
                  </a:txBody>
                  <a:tcPr marL="9444" marR="9444" marT="9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6284">
                <a:tc>
                  <a:txBody>
                    <a:bodyPr/>
                    <a:lstStyle/>
                    <a:p>
                      <a:pPr algn="l" fontAlgn="b"/>
                      <a:r>
                        <a:rPr lang="en-GB" sz="2400" b="0" i="0" u="none" strike="noStrike" baseline="0" dirty="0">
                          <a:solidFill>
                            <a:srgbClr val="000000"/>
                          </a:solidFill>
                          <a:effectLst/>
                          <a:latin typeface="Arial"/>
                        </a:rPr>
                        <a:t>Value 4</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a:solidFill>
                            <a:srgbClr val="000000"/>
                          </a:solidFill>
                          <a:effectLst/>
                          <a:latin typeface="Arial"/>
                        </a:rPr>
                        <a:t>10</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11</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2400" b="0" i="0" u="none" strike="noStrike" baseline="0" dirty="0">
                          <a:solidFill>
                            <a:srgbClr val="000000"/>
                          </a:solidFill>
                          <a:effectLst/>
                          <a:latin typeface="Arial"/>
                        </a:rPr>
                        <a:t>12</a:t>
                      </a:r>
                    </a:p>
                  </a:txBody>
                  <a:tcPr marL="9444" marR="9444" marT="9446"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143" name="TextBox 8">
            <a:extLst>
              <a:ext uri="{FF2B5EF4-FFF2-40B4-BE49-F238E27FC236}">
                <a16:creationId xmlns:a16="http://schemas.microsoft.com/office/drawing/2014/main" id="{DFCB9FCD-3CA5-C34A-619C-E85E33893962}"/>
              </a:ext>
            </a:extLst>
          </p:cNvPr>
          <p:cNvSpPr txBox="1">
            <a:spLocks noChangeArrowheads="1"/>
          </p:cNvSpPr>
          <p:nvPr/>
        </p:nvSpPr>
        <p:spPr bwMode="auto">
          <a:xfrm>
            <a:off x="22952075" y="14198600"/>
            <a:ext cx="4516438" cy="22685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This table only shows key figures &amp; is easily understood. The side box gives a brief description of what is in the table</a:t>
            </a:r>
            <a:endParaRPr lang="en-GB" altLang="nl-NL" sz="2828">
              <a:latin typeface="Arial" panose="020B0604020202020204" pitchFamily="34" charset="0"/>
              <a:cs typeface="Arial" panose="020B0604020202020204" pitchFamily="34" charset="0"/>
            </a:endParaRPr>
          </a:p>
        </p:txBody>
      </p:sp>
      <p:sp>
        <p:nvSpPr>
          <p:cNvPr id="3144" name="TextBox 9">
            <a:extLst>
              <a:ext uri="{FF2B5EF4-FFF2-40B4-BE49-F238E27FC236}">
                <a16:creationId xmlns:a16="http://schemas.microsoft.com/office/drawing/2014/main" id="{E2E5A543-D3DB-7B9B-2613-041A97A5BBDF}"/>
              </a:ext>
            </a:extLst>
          </p:cNvPr>
          <p:cNvSpPr txBox="1">
            <a:spLocks noChangeArrowheads="1"/>
          </p:cNvSpPr>
          <p:nvPr/>
        </p:nvSpPr>
        <p:spPr bwMode="auto">
          <a:xfrm>
            <a:off x="16419513" y="13039725"/>
            <a:ext cx="8142287" cy="528638"/>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Table 1 – How to build a table for a poster</a:t>
            </a:r>
            <a:endParaRPr lang="en-GB" altLang="nl-NL" sz="2828">
              <a:latin typeface="Arial" panose="020B0604020202020204" pitchFamily="34" charset="0"/>
              <a:cs typeface="Arial" panose="020B0604020202020204" pitchFamily="34" charset="0"/>
            </a:endParaRPr>
          </a:p>
        </p:txBody>
      </p:sp>
      <p:grpSp>
        <p:nvGrpSpPr>
          <p:cNvPr id="3145" name="Group 19">
            <a:extLst>
              <a:ext uri="{FF2B5EF4-FFF2-40B4-BE49-F238E27FC236}">
                <a16:creationId xmlns:a16="http://schemas.microsoft.com/office/drawing/2014/main" id="{86B3D294-869F-8BC8-4A39-60BD423808CA}"/>
              </a:ext>
            </a:extLst>
          </p:cNvPr>
          <p:cNvGrpSpPr>
            <a:grpSpLocks/>
          </p:cNvGrpSpPr>
          <p:nvPr/>
        </p:nvGrpSpPr>
        <p:grpSpPr bwMode="auto">
          <a:xfrm>
            <a:off x="16263938" y="17535525"/>
            <a:ext cx="12569825" cy="9388475"/>
            <a:chOff x="16448872" y="20911985"/>
            <a:chExt cx="12671058" cy="9464725"/>
          </a:xfrm>
        </p:grpSpPr>
        <p:sp>
          <p:nvSpPr>
            <p:cNvPr id="3147" name="TextBox 58">
              <a:extLst>
                <a:ext uri="{FF2B5EF4-FFF2-40B4-BE49-F238E27FC236}">
                  <a16:creationId xmlns:a16="http://schemas.microsoft.com/office/drawing/2014/main" id="{373E7C9F-E72C-22E1-CB35-BA36ECE1D135}"/>
                </a:ext>
              </a:extLst>
            </p:cNvPr>
            <p:cNvSpPr txBox="1">
              <a:spLocks noChangeArrowheads="1"/>
            </p:cNvSpPr>
            <p:nvPr/>
          </p:nvSpPr>
          <p:spPr bwMode="auto">
            <a:xfrm>
              <a:off x="20910467" y="29845379"/>
              <a:ext cx="8209463" cy="531331"/>
            </a:xfrm>
            <a:prstGeom prst="rect">
              <a:avLst/>
            </a:prstGeom>
            <a:noFill/>
            <a:ln>
              <a:noFill/>
            </a:ln>
          </p:spPr>
          <p:txBody>
            <a:bodyPr>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US" altLang="nl-NL" sz="2828">
                  <a:latin typeface="Arial" panose="020B0604020202020204" pitchFamily="34" charset="0"/>
                  <a:cs typeface="Arial" panose="020B0604020202020204" pitchFamily="34" charset="0"/>
                </a:rPr>
                <a:t>Figure 1 – How to build a graph for a poster</a:t>
              </a:r>
              <a:endParaRPr lang="en-GB" altLang="nl-NL" sz="2828">
                <a:latin typeface="Arial" panose="020B0604020202020204" pitchFamily="34" charset="0"/>
                <a:cs typeface="Arial" panose="020B0604020202020204" pitchFamily="34" charset="0"/>
              </a:endParaRPr>
            </a:p>
          </p:txBody>
        </p:sp>
        <p:grpSp>
          <p:nvGrpSpPr>
            <p:cNvPr id="3148" name="Group 18">
              <a:extLst>
                <a:ext uri="{FF2B5EF4-FFF2-40B4-BE49-F238E27FC236}">
                  <a16:creationId xmlns:a16="http://schemas.microsoft.com/office/drawing/2014/main" id="{C8DD2E10-FA29-0F48-C68A-6D563BECF74D}"/>
                </a:ext>
              </a:extLst>
            </p:cNvPr>
            <p:cNvGrpSpPr>
              <a:grpSpLocks/>
            </p:cNvGrpSpPr>
            <p:nvPr/>
          </p:nvGrpSpPr>
          <p:grpSpPr bwMode="auto">
            <a:xfrm>
              <a:off x="16448872" y="20911985"/>
              <a:ext cx="12091810" cy="8969525"/>
              <a:chOff x="16448872" y="20911985"/>
              <a:chExt cx="12091810" cy="8969525"/>
            </a:xfrm>
          </p:grpSpPr>
          <p:pic>
            <p:nvPicPr>
              <p:cNvPr id="3149" name="Picture 29">
                <a:extLst>
                  <a:ext uri="{FF2B5EF4-FFF2-40B4-BE49-F238E27FC236}">
                    <a16:creationId xmlns:a16="http://schemas.microsoft.com/office/drawing/2014/main" id="{96A9261A-B87E-BF7D-9F06-98248D63A6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11019" y="25489691"/>
                <a:ext cx="7306206" cy="4391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50" name="Text Box 627">
                <a:extLst>
                  <a:ext uri="{FF2B5EF4-FFF2-40B4-BE49-F238E27FC236}">
                    <a16:creationId xmlns:a16="http://schemas.microsoft.com/office/drawing/2014/main" id="{662A2889-786E-0D89-BDF9-72B25D978D3F}"/>
                  </a:ext>
                </a:extLst>
              </p:cNvPr>
              <p:cNvSpPr txBox="1">
                <a:spLocks noChangeArrowheads="1"/>
              </p:cNvSpPr>
              <p:nvPr/>
            </p:nvSpPr>
            <p:spPr bwMode="auto">
              <a:xfrm>
                <a:off x="16448872" y="20911985"/>
                <a:ext cx="12091755" cy="1848455"/>
              </a:xfrm>
              <a:prstGeom prst="rect">
                <a:avLst/>
              </a:prstGeom>
              <a:noFill/>
              <a:ln>
                <a:noFill/>
              </a:ln>
              <a:effectLst/>
            </p:spPr>
            <p:txBody>
              <a:bodyPr>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a:p>
                <a:pPr algn="just">
                  <a:defRPr/>
                </a:pPr>
                <a:r>
                  <a:rPr lang="en-GB" altLang="en-US" sz="2828">
                    <a:latin typeface="Arial" panose="020B0604020202020204" pitchFamily="34" charset="0"/>
                    <a:cs typeface="Arial" panose="020B0604020202020204" pitchFamily="34" charset="0"/>
                  </a:rPr>
                  <a:t>Enter your discussion text here</a:t>
                </a:r>
              </a:p>
            </p:txBody>
          </p:sp>
        </p:grpSp>
      </p:grpSp>
      <p:sp>
        <p:nvSpPr>
          <p:cNvPr id="10" name="Rectangle 9">
            <a:extLst>
              <a:ext uri="{FF2B5EF4-FFF2-40B4-BE49-F238E27FC236}">
                <a16:creationId xmlns:a16="http://schemas.microsoft.com/office/drawing/2014/main" id="{EF219281-A68F-9F5D-12B6-15EC5CDAB462}"/>
              </a:ext>
            </a:extLst>
          </p:cNvPr>
          <p:cNvSpPr>
            <a:spLocks noChangeArrowheads="1"/>
          </p:cNvSpPr>
          <p:nvPr/>
        </p:nvSpPr>
        <p:spPr bwMode="auto">
          <a:xfrm>
            <a:off x="2079625" y="6573838"/>
            <a:ext cx="26625550" cy="2703512"/>
          </a:xfrm>
          <a:prstGeom prst="rect">
            <a:avLst/>
          </a:prstGeom>
          <a:noFill/>
          <a:ln>
            <a:noFill/>
          </a:ln>
        </p:spPr>
        <p:txBody>
          <a:bodyPr lIns="91327" tIns="45665" rIns="91327" bIns="45665">
            <a:spAutoFit/>
          </a:bodyPr>
          <a:lstStyle>
            <a:lvl1pPr defTabSz="762000">
              <a:defRPr sz="1600">
                <a:solidFill>
                  <a:schemeClr val="tx1"/>
                </a:solidFill>
                <a:latin typeface="Times New Roman" panose="02020603050405020304" pitchFamily="18" charset="0"/>
              </a:defRPr>
            </a:lvl1pPr>
            <a:lvl2pPr marL="742950" indent="-285750" defTabSz="762000">
              <a:defRPr sz="1600">
                <a:solidFill>
                  <a:schemeClr val="tx1"/>
                </a:solidFill>
                <a:latin typeface="Times New Roman" panose="02020603050405020304" pitchFamily="18" charset="0"/>
              </a:defRPr>
            </a:lvl2pPr>
            <a:lvl3pPr marL="1143000" indent="-228600" defTabSz="762000">
              <a:defRPr sz="1600">
                <a:solidFill>
                  <a:schemeClr val="tx1"/>
                </a:solidFill>
                <a:latin typeface="Times New Roman" panose="02020603050405020304" pitchFamily="18" charset="0"/>
              </a:defRPr>
            </a:lvl3pPr>
            <a:lvl4pPr marL="1600200" indent="-228600" defTabSz="762000">
              <a:defRPr sz="1600">
                <a:solidFill>
                  <a:schemeClr val="tx1"/>
                </a:solidFill>
                <a:latin typeface="Times New Roman" panose="02020603050405020304" pitchFamily="18" charset="0"/>
              </a:defRPr>
            </a:lvl4pPr>
            <a:lvl5pPr marL="2057400" indent="-228600" defTabSz="762000">
              <a:defRPr sz="1600">
                <a:solidFill>
                  <a:schemeClr val="tx1"/>
                </a:solidFill>
                <a:latin typeface="Times New Roman" panose="02020603050405020304" pitchFamily="18" charset="0"/>
              </a:defRPr>
            </a:lvl5pPr>
            <a:lvl6pPr marL="2514600" indent="-228600" defTabSz="7620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defTabSz="7620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defTabSz="7620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defTabSz="762000" eaLnBrk="0" fontAlgn="base" hangingPunct="0">
              <a:spcBef>
                <a:spcPct val="0"/>
              </a:spcBef>
              <a:spcAft>
                <a:spcPct val="0"/>
              </a:spcAft>
              <a:defRPr sz="1600">
                <a:solidFill>
                  <a:schemeClr val="tx1"/>
                </a:solidFill>
                <a:latin typeface="Times New Roman" panose="02020603050405020304" pitchFamily="18" charset="0"/>
              </a:defRPr>
            </a:lvl9pPr>
          </a:lstStyle>
          <a:p>
            <a:pPr>
              <a:defRPr/>
            </a:pPr>
            <a:r>
              <a:rPr lang="en-AU" altLang="en-US" sz="2828" dirty="0">
                <a:latin typeface="Arial" panose="020B0604020202020204" pitchFamily="34" charset="0"/>
                <a:cs typeface="Arial" panose="020B0604020202020204" pitchFamily="34" charset="0"/>
              </a:rPr>
              <a:t>A poster paper presentation is a graphic display of a written manuscript/scientific paper. The poster is a summary of research and usually contains an overview of research objectives, experimental methods, materials, results, discussion and conclusion. </a:t>
            </a:r>
          </a:p>
          <a:p>
            <a:pPr>
              <a:defRPr/>
            </a:pPr>
            <a:endParaRPr lang="en-AU" altLang="en-US" sz="2828" dirty="0">
              <a:latin typeface="Arial" panose="020B0604020202020204" pitchFamily="34" charset="0"/>
              <a:cs typeface="Arial" panose="020B0604020202020204" pitchFamily="34" charset="0"/>
            </a:endParaRPr>
          </a:p>
          <a:p>
            <a:pPr>
              <a:defRPr/>
            </a:pPr>
            <a:r>
              <a:rPr lang="en-AU" altLang="en-US" sz="2828" dirty="0">
                <a:latin typeface="Arial" panose="020B0604020202020204" pitchFamily="34" charset="0"/>
                <a:cs typeface="Arial" panose="020B0604020202020204" pitchFamily="34" charset="0"/>
              </a:rPr>
              <a:t>Please use the formatting embedded in this template. </a:t>
            </a:r>
          </a:p>
          <a:p>
            <a:pPr>
              <a:defRPr/>
            </a:pPr>
            <a:endParaRPr lang="en-AU" altLang="en-US" sz="2828" dirty="0">
              <a:latin typeface="Arial" panose="020B0604020202020204" pitchFamily="34" charset="0"/>
              <a:cs typeface="Arial" panose="020B0604020202020204" pitchFamily="34" charset="0"/>
            </a:endParaRPr>
          </a:p>
          <a:p>
            <a:pPr>
              <a:defRPr/>
            </a:pPr>
            <a:r>
              <a:rPr lang="en-AU" altLang="en-US" sz="2828" b="1" dirty="0">
                <a:latin typeface="Arial" panose="020B0604020202020204" pitchFamily="34" charset="0"/>
                <a:cs typeface="Arial" panose="020B0604020202020204" pitchFamily="34" charset="0"/>
              </a:rPr>
              <a:t>Please print this poster template in A0 size</a:t>
            </a:r>
            <a:r>
              <a:rPr lang="en-AU" altLang="en-US" sz="2828" dirty="0">
                <a:latin typeface="Arial" panose="020B0604020202020204" pitchFamily="34" charset="0"/>
                <a:cs typeface="Arial" panose="020B0604020202020204" pitchFamily="34" charset="0"/>
              </a:rPr>
              <a:t>. </a:t>
            </a:r>
            <a:endParaRPr lang="en-GB" altLang="en-US" sz="2828" dirty="0">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7DFB2C0ED02AD4CAE4512665B0C0742" ma:contentTypeVersion="16" ma:contentTypeDescription="Create a new document." ma:contentTypeScope="" ma:versionID="35b884f2cc265007330cb36497a074a3">
  <xsd:schema xmlns:xsd="http://www.w3.org/2001/XMLSchema" xmlns:xs="http://www.w3.org/2001/XMLSchema" xmlns:p="http://schemas.microsoft.com/office/2006/metadata/properties" xmlns:ns2="3b235f2e-3e9b-486c-a1da-2f68a0d608ce" xmlns:ns3="1aba85bf-6de7-45a5-a382-822ec86ba5d5" targetNamespace="http://schemas.microsoft.com/office/2006/metadata/properties" ma:root="true" ma:fieldsID="64993e69a26789aa9f4488ed7a7f3ca9" ns2:_="" ns3:_="">
    <xsd:import namespace="3b235f2e-3e9b-486c-a1da-2f68a0d608ce"/>
    <xsd:import namespace="1aba85bf-6de7-45a5-a382-822ec86ba5d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3:SharedWithUsers" minOccurs="0"/>
                <xsd:element ref="ns3:SharedWithDetails" minOccurs="0"/>
                <xsd:element ref="ns2:MediaServiceSearchProperties"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235f2e-3e9b-486c-a1da-2f68a0d608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8babe79-dfb6-408c-aa7a-07abcf6abbf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ba85bf-6de7-45a5-a382-822ec86ba5d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8b6a050-f602-42ed-807e-2f2955ab4217}" ma:internalName="TaxCatchAll" ma:showField="CatchAllData" ma:web="1aba85bf-6de7-45a5-a382-822ec86ba5d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aba85bf-6de7-45a5-a382-822ec86ba5d5" xsi:nil="true"/>
    <lcf76f155ced4ddcb4097134ff3c332f xmlns="3b235f2e-3e9b-486c-a1da-2f68a0d608c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7D1431-EEF2-4746-BD69-D6C1945609B1}"/>
</file>

<file path=customXml/itemProps2.xml><?xml version="1.0" encoding="utf-8"?>
<ds:datastoreItem xmlns:ds="http://schemas.openxmlformats.org/officeDocument/2006/customXml" ds:itemID="{8563A11F-2655-4E66-BED2-F4625CF6D9F0}">
  <ds:schemaRefs>
    <ds:schemaRef ds:uri="http://schemas.microsoft.com/office/infopath/2007/PartnerControls"/>
    <ds:schemaRef ds:uri="http://schemas.microsoft.com/office/2006/documentManagement/types"/>
    <ds:schemaRef ds:uri="http://schemas.microsoft.com/office/2006/metadata/properties"/>
    <ds:schemaRef ds:uri="1aba85bf-6de7-45a5-a382-822ec86ba5d5"/>
    <ds:schemaRef ds:uri="http://purl.org/dc/elements/1.1/"/>
    <ds:schemaRef ds:uri="http://www.w3.org/XML/1998/namespace"/>
    <ds:schemaRef ds:uri="http://schemas.openxmlformats.org/package/2006/metadata/core-properties"/>
    <ds:schemaRef ds:uri="3b235f2e-3e9b-486c-a1da-2f68a0d608ce"/>
    <ds:schemaRef ds:uri="http://purl.org/dc/dcmitype/"/>
    <ds:schemaRef ds:uri="http://purl.org/dc/terms/"/>
  </ds:schemaRefs>
</ds:datastoreItem>
</file>

<file path=customXml/itemProps3.xml><?xml version="1.0" encoding="utf-8"?>
<ds:datastoreItem xmlns:ds="http://schemas.openxmlformats.org/officeDocument/2006/customXml" ds:itemID="{44A2E2BE-CDB5-46C2-9F80-0D12E1F80CC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4345</TotalTime>
  <Words>647</Words>
  <Application>Microsoft Office PowerPoint</Application>
  <PresentationFormat>Custom</PresentationFormat>
  <Paragraphs>100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 Poster Template</dc:title>
  <dc:creator>IWA</dc:creator>
  <cp:lastModifiedBy>Mohamed Ibrahim</cp:lastModifiedBy>
  <cp:revision>162</cp:revision>
  <cp:lastPrinted>2014-04-23T11:18:47Z</cp:lastPrinted>
  <dcterms:created xsi:type="dcterms:W3CDTF">1998-03-23T12:07:48Z</dcterms:created>
  <dcterms:modified xsi:type="dcterms:W3CDTF">2026-02-12T06:17:35Z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MSIP_Label_37382bf1-026c-423b-a2f3-9729d1fde3ca_Enabled">
    <vt:lpwstr>true</vt:lpwstr>
  </property>
  <property fmtid="{D5CDD505-2E9C-101B-9397-08002B2CF9AE}" pid="5" name="MSIP_Label_37382bf1-026c-423b-a2f3-9729d1fde3ca_SetDate">
    <vt:lpwstr>2022-10-13T04:20:00Z</vt:lpwstr>
  </property>
  <property fmtid="{D5CDD505-2E9C-101B-9397-08002B2CF9AE}" pid="6" name="MSIP_Label_37382bf1-026c-423b-a2f3-9729d1fde3ca_Method">
    <vt:lpwstr>Privileged</vt:lpwstr>
  </property>
  <property fmtid="{D5CDD505-2E9C-101B-9397-08002B2CF9AE}" pid="7" name="MSIP_Label_37382bf1-026c-423b-a2f3-9729d1fde3ca_Name">
    <vt:lpwstr>OFFICIAL - PUBLIC</vt:lpwstr>
  </property>
  <property fmtid="{D5CDD505-2E9C-101B-9397-08002B2CF9AE}" pid="8" name="MSIP_Label_37382bf1-026c-423b-a2f3-9729d1fde3ca_SiteId">
    <vt:lpwstr>b6e377cf-9db3-46cb-91a2-fad9605bb15c</vt:lpwstr>
  </property>
  <property fmtid="{D5CDD505-2E9C-101B-9397-08002B2CF9AE}" pid="9" name="MSIP_Label_37382bf1-026c-423b-a2f3-9729d1fde3ca_ActionId">
    <vt:lpwstr>9a098c66-53d4-4266-93bd-bddab60f554c</vt:lpwstr>
  </property>
  <property fmtid="{D5CDD505-2E9C-101B-9397-08002B2CF9AE}" pid="10" name="MSIP_Label_37382bf1-026c-423b-a2f3-9729d1fde3ca_ContentBits">
    <vt:lpwstr>0</vt:lpwstr>
  </property>
  <property fmtid="{D5CDD505-2E9C-101B-9397-08002B2CF9AE}" pid="11" name="ContentTypeId">
    <vt:lpwstr>0x01010017DFB2C0ED02AD4CAE4512665B0C0742</vt:lpwstr>
  </property>
  <property fmtid="{D5CDD505-2E9C-101B-9397-08002B2CF9AE}" pid="12" name="MediaServiceImageTags">
    <vt:lpwstr/>
  </property>
</Properties>
</file>