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6" r:id="rId5"/>
  </p:sldIdLst>
  <p:sldSz cx="21412200" cy="30275213"/>
  <p:notesSz cx="6797675" cy="9929813"/>
  <p:defaultTextStyle>
    <a:defPPr>
      <a:defRPr lang="en-GB"/>
    </a:defPPr>
    <a:lvl1pPr algn="l" rtl="0" eaLnBrk="0" fontAlgn="base" hangingPunct="0">
      <a:spcBef>
        <a:spcPct val="0"/>
      </a:spcBef>
      <a:spcAft>
        <a:spcPct val="0"/>
      </a:spcAft>
      <a:defRPr sz="1556" kern="1200">
        <a:solidFill>
          <a:schemeClr val="tx1"/>
        </a:solidFill>
        <a:latin typeface="Times New Roman" panose="02020603050405020304" pitchFamily="18" charset="0"/>
        <a:ea typeface="+mn-ea"/>
        <a:cs typeface="+mn-cs"/>
      </a:defRPr>
    </a:lvl1pPr>
    <a:lvl2pPr marL="322210" indent="134722" algn="l" rtl="0" eaLnBrk="0" fontAlgn="base" hangingPunct="0">
      <a:spcBef>
        <a:spcPct val="0"/>
      </a:spcBef>
      <a:spcAft>
        <a:spcPct val="0"/>
      </a:spcAft>
      <a:defRPr sz="1556" kern="1200">
        <a:solidFill>
          <a:schemeClr val="tx1"/>
        </a:solidFill>
        <a:latin typeface="Times New Roman" panose="02020603050405020304" pitchFamily="18" charset="0"/>
        <a:ea typeface="+mn-ea"/>
        <a:cs typeface="+mn-cs"/>
      </a:defRPr>
    </a:lvl2pPr>
    <a:lvl3pPr marL="645541" indent="268321" algn="l" rtl="0" eaLnBrk="0" fontAlgn="base" hangingPunct="0">
      <a:spcBef>
        <a:spcPct val="0"/>
      </a:spcBef>
      <a:spcAft>
        <a:spcPct val="0"/>
      </a:spcAft>
      <a:defRPr sz="1556" kern="1200">
        <a:solidFill>
          <a:schemeClr val="tx1"/>
        </a:solidFill>
        <a:latin typeface="Times New Roman" panose="02020603050405020304" pitchFamily="18" charset="0"/>
        <a:ea typeface="+mn-ea"/>
        <a:cs typeface="+mn-cs"/>
      </a:defRPr>
    </a:lvl3pPr>
    <a:lvl4pPr marL="969996" indent="400797" algn="l" rtl="0" eaLnBrk="0" fontAlgn="base" hangingPunct="0">
      <a:spcBef>
        <a:spcPct val="0"/>
      </a:spcBef>
      <a:spcAft>
        <a:spcPct val="0"/>
      </a:spcAft>
      <a:defRPr sz="1556" kern="1200">
        <a:solidFill>
          <a:schemeClr val="tx1"/>
        </a:solidFill>
        <a:latin typeface="Times New Roman" panose="02020603050405020304" pitchFamily="18" charset="0"/>
        <a:ea typeface="+mn-ea"/>
        <a:cs typeface="+mn-cs"/>
      </a:defRPr>
    </a:lvl4pPr>
    <a:lvl5pPr marL="1293327" indent="534396" algn="l" rtl="0" eaLnBrk="0" fontAlgn="base" hangingPunct="0">
      <a:spcBef>
        <a:spcPct val="0"/>
      </a:spcBef>
      <a:spcAft>
        <a:spcPct val="0"/>
      </a:spcAft>
      <a:defRPr sz="1556" kern="1200">
        <a:solidFill>
          <a:schemeClr val="tx1"/>
        </a:solidFill>
        <a:latin typeface="Times New Roman" panose="02020603050405020304" pitchFamily="18" charset="0"/>
        <a:ea typeface="+mn-ea"/>
        <a:cs typeface="+mn-cs"/>
      </a:defRPr>
    </a:lvl5pPr>
    <a:lvl6pPr marL="1616659" algn="l" defTabSz="646664" rtl="0" eaLnBrk="1" latinLnBrk="0" hangingPunct="1">
      <a:defRPr sz="1556" kern="1200">
        <a:solidFill>
          <a:schemeClr val="tx1"/>
        </a:solidFill>
        <a:latin typeface="Times New Roman" panose="02020603050405020304" pitchFamily="18" charset="0"/>
        <a:ea typeface="+mn-ea"/>
        <a:cs typeface="+mn-cs"/>
      </a:defRPr>
    </a:lvl6pPr>
    <a:lvl7pPr marL="1939991" algn="l" defTabSz="646664" rtl="0" eaLnBrk="1" latinLnBrk="0" hangingPunct="1">
      <a:defRPr sz="1556" kern="1200">
        <a:solidFill>
          <a:schemeClr val="tx1"/>
        </a:solidFill>
        <a:latin typeface="Times New Roman" panose="02020603050405020304" pitchFamily="18" charset="0"/>
        <a:ea typeface="+mn-ea"/>
        <a:cs typeface="+mn-cs"/>
      </a:defRPr>
    </a:lvl7pPr>
    <a:lvl8pPr marL="2263323" algn="l" defTabSz="646664" rtl="0" eaLnBrk="1" latinLnBrk="0" hangingPunct="1">
      <a:defRPr sz="1556" kern="1200">
        <a:solidFill>
          <a:schemeClr val="tx1"/>
        </a:solidFill>
        <a:latin typeface="Times New Roman" panose="02020603050405020304" pitchFamily="18" charset="0"/>
        <a:ea typeface="+mn-ea"/>
        <a:cs typeface="+mn-cs"/>
      </a:defRPr>
    </a:lvl8pPr>
    <a:lvl9pPr marL="2586655" algn="l" defTabSz="646664" rtl="0" eaLnBrk="1" latinLnBrk="0" hangingPunct="1">
      <a:defRPr sz="1556"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7660" userDrawn="1">
          <p15:clr>
            <a:srgbClr val="A4A3A4"/>
          </p15:clr>
        </p15:guide>
        <p15:guide id="2" pos="7284" userDrawn="1">
          <p15:clr>
            <a:srgbClr val="A4A3A4"/>
          </p15:clr>
        </p15:guide>
      </p15:sldGuideLst>
    </p:ext>
    <p:ext uri="{2D200454-40CA-4A62-9FC3-DE9A4176ACB9}">
      <p15:notesGuideLst xmlns:p15="http://schemas.microsoft.com/office/powerpoint/2012/main">
        <p15:guide id="1" orient="horz" pos="10925">
          <p15:clr>
            <a:srgbClr val="A4A3A4"/>
          </p15:clr>
        </p15:guide>
        <p15:guide id="2" pos="76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1C3"/>
    <a:srgbClr val="2C617F"/>
    <a:srgbClr val="00AEEF"/>
    <a:srgbClr val="414646"/>
    <a:srgbClr val="008000"/>
    <a:srgbClr val="FFFF00"/>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8C425-1145-418A-8A99-45D819D2C5B3}" v="1" dt="2025-10-27T03:12:45.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0798" autoAdjust="0"/>
  </p:normalViewPr>
  <p:slideViewPr>
    <p:cSldViewPr>
      <p:cViewPr>
        <p:scale>
          <a:sx n="40" d="100"/>
          <a:sy n="40" d="100"/>
        </p:scale>
        <p:origin x="2730" y="-342"/>
      </p:cViewPr>
      <p:guideLst>
        <p:guide orient="horz" pos="7660"/>
        <p:guide pos="728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1275" y="-92"/>
      </p:cViewPr>
      <p:guideLst>
        <p:guide orient="horz" pos="10925"/>
        <p:guide pos="76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Ibrahim" userId="1335ef2a-5e80-442f-9b0a-7066fa6ab3f7" providerId="ADAL" clId="{96F38ED2-58C2-40FF-867F-627EFB4D02E4}"/>
    <pc:docChg chg="custSel modSld">
      <pc:chgData name="Mohamed Ibrahim" userId="1335ef2a-5e80-442f-9b0a-7066fa6ab3f7" providerId="ADAL" clId="{96F38ED2-58C2-40FF-867F-627EFB4D02E4}" dt="2025-10-03T04:15:52.291" v="17" actId="20577"/>
      <pc:docMkLst>
        <pc:docMk/>
      </pc:docMkLst>
      <pc:sldChg chg="modSp mod">
        <pc:chgData name="Mohamed Ibrahim" userId="1335ef2a-5e80-442f-9b0a-7066fa6ab3f7" providerId="ADAL" clId="{96F38ED2-58C2-40FF-867F-627EFB4D02E4}" dt="2025-10-03T04:15:52.291" v="17" actId="20577"/>
        <pc:sldMkLst>
          <pc:docMk/>
          <pc:sldMk cId="0" sldId="256"/>
        </pc:sldMkLst>
        <pc:spChg chg="mod">
          <ac:chgData name="Mohamed Ibrahim" userId="1335ef2a-5e80-442f-9b0a-7066fa6ab3f7" providerId="ADAL" clId="{96F38ED2-58C2-40FF-867F-627EFB4D02E4}" dt="2025-10-02T22:03:18.223" v="1" actId="207"/>
          <ac:spMkLst>
            <pc:docMk/>
            <pc:sldMk cId="0" sldId="256"/>
            <ac:spMk id="6" creationId="{25ECAC11-19F9-4AB2-4953-69702FE7D27A}"/>
          </ac:spMkLst>
        </pc:spChg>
        <pc:spChg chg="mod">
          <ac:chgData name="Mohamed Ibrahim" userId="1335ef2a-5e80-442f-9b0a-7066fa6ab3f7" providerId="ADAL" clId="{96F38ED2-58C2-40FF-867F-627EFB4D02E4}" dt="2025-10-02T22:03:18.223" v="1" actId="207"/>
          <ac:spMkLst>
            <pc:docMk/>
            <pc:sldMk cId="0" sldId="256"/>
            <ac:spMk id="11" creationId="{E64A67F7-C7C5-1D31-8714-CEBCC489B115}"/>
          </ac:spMkLst>
        </pc:spChg>
        <pc:spChg chg="mod">
          <ac:chgData name="Mohamed Ibrahim" userId="1335ef2a-5e80-442f-9b0a-7066fa6ab3f7" providerId="ADAL" clId="{96F38ED2-58C2-40FF-867F-627EFB4D02E4}" dt="2025-10-03T04:15:52.291" v="17" actId="20577"/>
          <ac:spMkLst>
            <pc:docMk/>
            <pc:sldMk cId="0" sldId="256"/>
            <ac:spMk id="3162" creationId="{F2FB5645-C720-AC98-3878-2F5E295DD9AE}"/>
          </ac:spMkLst>
        </pc:spChg>
        <pc:spChg chg="mod">
          <ac:chgData name="Mohamed Ibrahim" userId="1335ef2a-5e80-442f-9b0a-7066fa6ab3f7" providerId="ADAL" clId="{96F38ED2-58C2-40FF-867F-627EFB4D02E4}" dt="2025-10-02T22:03:18.223" v="1" actId="207"/>
          <ac:spMkLst>
            <pc:docMk/>
            <pc:sldMk cId="0" sldId="256"/>
            <ac:spMk id="3164" creationId="{36B6E8AD-781A-396A-B643-659C862503E5}"/>
          </ac:spMkLst>
        </pc:spChg>
        <pc:grpChg chg="mod">
          <ac:chgData name="Mohamed Ibrahim" userId="1335ef2a-5e80-442f-9b0a-7066fa6ab3f7" providerId="ADAL" clId="{96F38ED2-58C2-40FF-867F-627EFB4D02E4}" dt="2025-10-02T22:03:06.722" v="0" actId="1076"/>
          <ac:grpSpMkLst>
            <pc:docMk/>
            <pc:sldMk cId="0" sldId="256"/>
            <ac:grpSpMk id="3115" creationId="{CB8ABC2C-4828-125D-D8B7-43DF087EDD36}"/>
          </ac:grpSpMkLst>
        </pc:grpChg>
      </pc:sldChg>
    </pc:docChg>
  </pc:docChgLst>
  <pc:docChgLst>
    <pc:chgData name="Anna Knudsen" userId="538ec049-4fdf-4e4c-ba5a-e8108c37a2b2" providerId="ADAL" clId="{B94536A5-89EA-406A-8A76-C5A560335673}"/>
    <pc:docChg chg="undo custSel modSld">
      <pc:chgData name="Anna Knudsen" userId="538ec049-4fdf-4e4c-ba5a-e8108c37a2b2" providerId="ADAL" clId="{B94536A5-89EA-406A-8A76-C5A560335673}" dt="2025-10-27T03:14:52.744" v="18" actId="20577"/>
      <pc:docMkLst>
        <pc:docMk/>
      </pc:docMkLst>
      <pc:sldChg chg="modSp mod">
        <pc:chgData name="Anna Knudsen" userId="538ec049-4fdf-4e4c-ba5a-e8108c37a2b2" providerId="ADAL" clId="{B94536A5-89EA-406A-8A76-C5A560335673}" dt="2025-10-27T03:14:52.744" v="18" actId="20577"/>
        <pc:sldMkLst>
          <pc:docMk/>
          <pc:sldMk cId="0" sldId="256"/>
        </pc:sldMkLst>
        <pc:spChg chg="mod">
          <ac:chgData name="Anna Knudsen" userId="538ec049-4fdf-4e4c-ba5a-e8108c37a2b2" providerId="ADAL" clId="{B94536A5-89EA-406A-8A76-C5A560335673}" dt="2025-10-27T03:14:20.365" v="5" actId="58"/>
          <ac:spMkLst>
            <pc:docMk/>
            <pc:sldMk cId="0" sldId="256"/>
            <ac:spMk id="3143" creationId="{FF13DDC6-4F08-FD29-8EA9-4FFFF44A1203}"/>
          </ac:spMkLst>
        </pc:spChg>
        <pc:spChg chg="mod">
          <ac:chgData name="Anna Knudsen" userId="538ec049-4fdf-4e4c-ba5a-e8108c37a2b2" providerId="ADAL" clId="{B94536A5-89EA-406A-8A76-C5A560335673}" dt="2025-10-27T03:14:52.744" v="18" actId="20577"/>
          <ac:spMkLst>
            <pc:docMk/>
            <pc:sldMk cId="0" sldId="256"/>
            <ac:spMk id="3164" creationId="{36B6E8AD-781A-396A-B643-659C862503E5}"/>
          </ac:spMkLst>
        </pc:spChg>
      </pc:sldChg>
    </pc:docChg>
  </pc:docChgLst>
  <pc:docChgLst>
    <pc:chgData name="Niken Listyorini" userId="S::uqnlisty@uq.edu.au::4cf62558-6f2f-404d-9a0e-0c898b5f83ea" providerId="AD" clId="Web-{AA7D8813-9B8B-00FD-E2F2-310AA7F8FF13}"/>
    <pc:docChg chg="modSld">
      <pc:chgData name="Niken Listyorini" userId="S::uqnlisty@uq.edu.au::4cf62558-6f2f-404d-9a0e-0c898b5f83ea" providerId="AD" clId="Web-{AA7D8813-9B8B-00FD-E2F2-310AA7F8FF13}" dt="2025-08-13T23:54:15.189" v="2" actId="14100"/>
      <pc:docMkLst>
        <pc:docMk/>
      </pc:docMkLst>
      <pc:sldChg chg="addSp modSp">
        <pc:chgData name="Niken Listyorini" userId="S::uqnlisty@uq.edu.au::4cf62558-6f2f-404d-9a0e-0c898b5f83ea" providerId="AD" clId="Web-{AA7D8813-9B8B-00FD-E2F2-310AA7F8FF13}" dt="2025-08-13T23:54:15.189" v="2" actId="14100"/>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B1D467D-A721-A026-2AE9-32476142666C}"/>
              </a:ext>
            </a:extLst>
          </p:cNvPr>
          <p:cNvSpPr>
            <a:spLocks noGrp="1" noChangeArrowheads="1"/>
          </p:cNvSpPr>
          <p:nvPr>
            <p:ph type="hdr" sz="quarter"/>
          </p:nvPr>
        </p:nvSpPr>
        <p:spPr bwMode="auto">
          <a:xfrm>
            <a:off x="-30163" y="9525"/>
            <a:ext cx="2962276" cy="457200"/>
          </a:xfrm>
          <a:prstGeom prst="rect">
            <a:avLst/>
          </a:prstGeom>
          <a:noFill/>
          <a:ln>
            <a:noFill/>
          </a:ln>
          <a:effectLst/>
        </p:spPr>
        <p:txBody>
          <a:bodyPr vert="horz" wrap="square" lIns="19240" tIns="0" rIns="19240" bIns="0" numCol="1" anchor="t" anchorCtr="0" compatLnSpc="1">
            <a:prstTxWarp prst="textNoShape">
              <a:avLst/>
            </a:prstTxWarp>
          </a:bodyPr>
          <a:lstStyle>
            <a:lvl1pPr defTabSz="769803">
              <a:defRPr sz="1000" i="1"/>
            </a:lvl1pPr>
          </a:lstStyle>
          <a:p>
            <a:pPr>
              <a:defRPr/>
            </a:pPr>
            <a:endParaRPr lang="en-GB"/>
          </a:p>
        </p:txBody>
      </p:sp>
      <p:sp>
        <p:nvSpPr>
          <p:cNvPr id="2051" name="Rectangle 3">
            <a:extLst>
              <a:ext uri="{FF2B5EF4-FFF2-40B4-BE49-F238E27FC236}">
                <a16:creationId xmlns:a16="http://schemas.microsoft.com/office/drawing/2014/main" id="{FF706957-9366-8109-BE0E-61C71400D188}"/>
              </a:ext>
            </a:extLst>
          </p:cNvPr>
          <p:cNvSpPr>
            <a:spLocks noGrp="1" noChangeArrowheads="1"/>
          </p:cNvSpPr>
          <p:nvPr>
            <p:ph type="dt" idx="1"/>
          </p:nvPr>
        </p:nvSpPr>
        <p:spPr bwMode="auto">
          <a:xfrm>
            <a:off x="3865563" y="9525"/>
            <a:ext cx="2962275" cy="457200"/>
          </a:xfrm>
          <a:prstGeom prst="rect">
            <a:avLst/>
          </a:prstGeom>
          <a:noFill/>
          <a:ln>
            <a:noFill/>
          </a:ln>
          <a:effectLst/>
        </p:spPr>
        <p:txBody>
          <a:bodyPr vert="horz" wrap="square" lIns="19240" tIns="0" rIns="19240" bIns="0" numCol="1" anchor="t" anchorCtr="0" compatLnSpc="1">
            <a:prstTxWarp prst="textNoShape">
              <a:avLst/>
            </a:prstTxWarp>
          </a:bodyPr>
          <a:lstStyle>
            <a:lvl1pPr algn="r" defTabSz="769803">
              <a:defRPr sz="1000" i="1"/>
            </a:lvl1pPr>
          </a:lstStyle>
          <a:p>
            <a:pPr>
              <a:defRPr/>
            </a:pPr>
            <a:endParaRPr lang="en-GB"/>
          </a:p>
        </p:txBody>
      </p:sp>
      <p:sp>
        <p:nvSpPr>
          <p:cNvPr id="2052" name="Rectangle 4">
            <a:extLst>
              <a:ext uri="{FF2B5EF4-FFF2-40B4-BE49-F238E27FC236}">
                <a16:creationId xmlns:a16="http://schemas.microsoft.com/office/drawing/2014/main" id="{45E64062-E23E-DED2-9DDE-9B6B0A83FBED}"/>
              </a:ext>
            </a:extLst>
          </p:cNvPr>
          <p:cNvSpPr>
            <a:spLocks noGrp="1" noRot="1" noChangeAspect="1" noChangeArrowheads="1" noTextEdit="1"/>
          </p:cNvSpPr>
          <p:nvPr>
            <p:ph type="sldImg" idx="2"/>
          </p:nvPr>
        </p:nvSpPr>
        <p:spPr bwMode="auto">
          <a:xfrm>
            <a:off x="2111375" y="779463"/>
            <a:ext cx="2576513" cy="36433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F37517-5514-122C-F48C-40AE95EBE6FE}"/>
              </a:ext>
            </a:extLst>
          </p:cNvPr>
          <p:cNvSpPr>
            <a:spLocks noGrp="1" noChangeArrowheads="1"/>
          </p:cNvSpPr>
          <p:nvPr>
            <p:ph type="body" sz="quarter" idx="3"/>
          </p:nvPr>
        </p:nvSpPr>
        <p:spPr bwMode="auto">
          <a:xfrm>
            <a:off x="908050" y="4735513"/>
            <a:ext cx="4981575" cy="4419600"/>
          </a:xfrm>
          <a:prstGeom prst="rect">
            <a:avLst/>
          </a:prstGeom>
          <a:noFill/>
          <a:ln>
            <a:noFill/>
          </a:ln>
          <a:effectLst/>
        </p:spPr>
        <p:txBody>
          <a:bodyPr vert="horz" wrap="square" lIns="92990" tIns="46496" rIns="92990" bIns="4649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664D5959-A192-2C73-08B5-5C58DE40C6E9}"/>
              </a:ext>
            </a:extLst>
          </p:cNvPr>
          <p:cNvSpPr>
            <a:spLocks noGrp="1" noChangeArrowheads="1"/>
          </p:cNvSpPr>
          <p:nvPr>
            <p:ph type="ftr" sz="quarter" idx="4"/>
          </p:nvPr>
        </p:nvSpPr>
        <p:spPr bwMode="auto">
          <a:xfrm>
            <a:off x="-30163" y="9461500"/>
            <a:ext cx="2962276" cy="457200"/>
          </a:xfrm>
          <a:prstGeom prst="rect">
            <a:avLst/>
          </a:prstGeom>
          <a:noFill/>
          <a:ln>
            <a:noFill/>
          </a:ln>
          <a:effectLst/>
        </p:spPr>
        <p:txBody>
          <a:bodyPr vert="horz" wrap="square" lIns="19240" tIns="0" rIns="19240" bIns="0" numCol="1" anchor="b" anchorCtr="0" compatLnSpc="1">
            <a:prstTxWarp prst="textNoShape">
              <a:avLst/>
            </a:prstTxWarp>
          </a:bodyPr>
          <a:lstStyle>
            <a:lvl1pPr defTabSz="769803">
              <a:defRPr sz="1000" i="1"/>
            </a:lvl1pPr>
          </a:lstStyle>
          <a:p>
            <a:pPr>
              <a:defRPr/>
            </a:pPr>
            <a:endParaRPr lang="en-GB"/>
          </a:p>
        </p:txBody>
      </p:sp>
      <p:sp>
        <p:nvSpPr>
          <p:cNvPr id="2055" name="Rectangle 7">
            <a:extLst>
              <a:ext uri="{FF2B5EF4-FFF2-40B4-BE49-F238E27FC236}">
                <a16:creationId xmlns:a16="http://schemas.microsoft.com/office/drawing/2014/main" id="{0D251BC9-E1DA-8EE6-2D90-3CF18E4F49E3}"/>
              </a:ext>
            </a:extLst>
          </p:cNvPr>
          <p:cNvSpPr>
            <a:spLocks noGrp="1" noChangeArrowheads="1"/>
          </p:cNvSpPr>
          <p:nvPr>
            <p:ph type="sldNum" sz="quarter" idx="5"/>
          </p:nvPr>
        </p:nvSpPr>
        <p:spPr bwMode="auto">
          <a:xfrm>
            <a:off x="3865563" y="9461500"/>
            <a:ext cx="2962275" cy="457200"/>
          </a:xfrm>
          <a:prstGeom prst="rect">
            <a:avLst/>
          </a:prstGeom>
          <a:noFill/>
          <a:ln>
            <a:noFill/>
          </a:ln>
          <a:effectLst/>
        </p:spPr>
        <p:txBody>
          <a:bodyPr vert="horz" wrap="square" lIns="19240" tIns="0" rIns="19240" bIns="0" numCol="1" anchor="b" anchorCtr="0" compatLnSpc="1">
            <a:prstTxWarp prst="textNoShape">
              <a:avLst/>
            </a:prstTxWarp>
          </a:bodyPr>
          <a:lstStyle>
            <a:lvl1pPr algn="r" defTabSz="768350">
              <a:defRPr sz="1000" i="1"/>
            </a:lvl1pPr>
          </a:lstStyle>
          <a:p>
            <a:pPr>
              <a:defRPr/>
            </a:pPr>
            <a:fld id="{5B8DDF2F-0E82-441D-84BB-BF891B4E2A7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537764" rtl="0" eaLnBrk="0" fontAlgn="base" hangingPunct="0">
      <a:spcBef>
        <a:spcPct val="30000"/>
      </a:spcBef>
      <a:spcAft>
        <a:spcPct val="0"/>
      </a:spcAft>
      <a:defRPr sz="778" kern="1200">
        <a:solidFill>
          <a:schemeClr val="tx1"/>
        </a:solidFill>
        <a:latin typeface="Times New Roman" pitchFamily="18" charset="0"/>
        <a:ea typeface="+mn-ea"/>
        <a:cs typeface="+mn-cs"/>
      </a:defRPr>
    </a:lvl1pPr>
    <a:lvl2pPr marL="322210" algn="l" defTabSz="537764" rtl="0" eaLnBrk="0" fontAlgn="base" hangingPunct="0">
      <a:spcBef>
        <a:spcPct val="30000"/>
      </a:spcBef>
      <a:spcAft>
        <a:spcPct val="0"/>
      </a:spcAft>
      <a:defRPr sz="778" kern="1200">
        <a:solidFill>
          <a:schemeClr val="tx1"/>
        </a:solidFill>
        <a:latin typeface="Times New Roman" pitchFamily="18" charset="0"/>
        <a:ea typeface="+mn-ea"/>
        <a:cs typeface="+mn-cs"/>
      </a:defRPr>
    </a:lvl2pPr>
    <a:lvl3pPr marL="645541" algn="l" defTabSz="537764" rtl="0" eaLnBrk="0" fontAlgn="base" hangingPunct="0">
      <a:spcBef>
        <a:spcPct val="30000"/>
      </a:spcBef>
      <a:spcAft>
        <a:spcPct val="0"/>
      </a:spcAft>
      <a:defRPr sz="778" kern="1200">
        <a:solidFill>
          <a:schemeClr val="tx1"/>
        </a:solidFill>
        <a:latin typeface="Times New Roman" pitchFamily="18" charset="0"/>
        <a:ea typeface="+mn-ea"/>
        <a:cs typeface="+mn-cs"/>
      </a:defRPr>
    </a:lvl3pPr>
    <a:lvl4pPr marL="969996" algn="l" defTabSz="537764" rtl="0" eaLnBrk="0" fontAlgn="base" hangingPunct="0">
      <a:spcBef>
        <a:spcPct val="30000"/>
      </a:spcBef>
      <a:spcAft>
        <a:spcPct val="0"/>
      </a:spcAft>
      <a:defRPr sz="778" kern="1200">
        <a:solidFill>
          <a:schemeClr val="tx1"/>
        </a:solidFill>
        <a:latin typeface="Times New Roman" pitchFamily="18" charset="0"/>
        <a:ea typeface="+mn-ea"/>
        <a:cs typeface="+mn-cs"/>
      </a:defRPr>
    </a:lvl4pPr>
    <a:lvl5pPr marL="1293327" algn="l" defTabSz="537764" rtl="0" eaLnBrk="0" fontAlgn="base" hangingPunct="0">
      <a:spcBef>
        <a:spcPct val="30000"/>
      </a:spcBef>
      <a:spcAft>
        <a:spcPct val="0"/>
      </a:spcAft>
      <a:defRPr sz="778" kern="1200">
        <a:solidFill>
          <a:schemeClr val="tx1"/>
        </a:solidFill>
        <a:latin typeface="Times New Roman" pitchFamily="18" charset="0"/>
        <a:ea typeface="+mn-ea"/>
        <a:cs typeface="+mn-cs"/>
      </a:defRPr>
    </a:lvl5pPr>
    <a:lvl6pPr marL="1619144" algn="l" defTabSz="647657" rtl="0" eaLnBrk="1" latinLnBrk="0" hangingPunct="1">
      <a:defRPr sz="850" kern="1200">
        <a:solidFill>
          <a:schemeClr val="tx1"/>
        </a:solidFill>
        <a:latin typeface="+mn-lt"/>
        <a:ea typeface="+mn-ea"/>
        <a:cs typeface="+mn-cs"/>
      </a:defRPr>
    </a:lvl6pPr>
    <a:lvl7pPr marL="1942973" algn="l" defTabSz="647657" rtl="0" eaLnBrk="1" latinLnBrk="0" hangingPunct="1">
      <a:defRPr sz="850" kern="1200">
        <a:solidFill>
          <a:schemeClr val="tx1"/>
        </a:solidFill>
        <a:latin typeface="+mn-lt"/>
        <a:ea typeface="+mn-ea"/>
        <a:cs typeface="+mn-cs"/>
      </a:defRPr>
    </a:lvl7pPr>
    <a:lvl8pPr marL="2266801" algn="l" defTabSz="647657" rtl="0" eaLnBrk="1" latinLnBrk="0" hangingPunct="1">
      <a:defRPr sz="850" kern="1200">
        <a:solidFill>
          <a:schemeClr val="tx1"/>
        </a:solidFill>
        <a:latin typeface="+mn-lt"/>
        <a:ea typeface="+mn-ea"/>
        <a:cs typeface="+mn-cs"/>
      </a:defRPr>
    </a:lvl8pPr>
    <a:lvl9pPr marL="2590630" algn="l" defTabSz="647657" rtl="0" eaLnBrk="1" latinLnBrk="0" hangingPunct="1">
      <a:defRPr sz="8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203521A-2792-6B81-7AEA-B7352B67F3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8350">
              <a:defRPr sz="2200">
                <a:solidFill>
                  <a:schemeClr val="tx1"/>
                </a:solidFill>
                <a:latin typeface="Times New Roman" panose="02020603050405020304" pitchFamily="18" charset="0"/>
              </a:defRPr>
            </a:lvl1pPr>
            <a:lvl2pPr marL="511175" indent="-195263" defTabSz="768350">
              <a:defRPr sz="2200">
                <a:solidFill>
                  <a:schemeClr val="tx1"/>
                </a:solidFill>
                <a:latin typeface="Times New Roman" panose="02020603050405020304" pitchFamily="18" charset="0"/>
              </a:defRPr>
            </a:lvl2pPr>
            <a:lvl3pPr marL="785813" indent="-157163" defTabSz="768350">
              <a:defRPr sz="2200">
                <a:solidFill>
                  <a:schemeClr val="tx1"/>
                </a:solidFill>
                <a:latin typeface="Times New Roman" panose="02020603050405020304" pitchFamily="18" charset="0"/>
              </a:defRPr>
            </a:lvl3pPr>
            <a:lvl4pPr marL="1101725" indent="-157163" defTabSz="768350">
              <a:defRPr sz="2200">
                <a:solidFill>
                  <a:schemeClr val="tx1"/>
                </a:solidFill>
                <a:latin typeface="Times New Roman" panose="02020603050405020304" pitchFamily="18" charset="0"/>
              </a:defRPr>
            </a:lvl4pPr>
            <a:lvl5pPr marL="1416050" indent="-157163" defTabSz="768350">
              <a:defRPr sz="2200">
                <a:solidFill>
                  <a:schemeClr val="tx1"/>
                </a:solidFill>
                <a:latin typeface="Times New Roman" panose="02020603050405020304" pitchFamily="18" charset="0"/>
              </a:defRPr>
            </a:lvl5pPr>
            <a:lvl6pPr marL="1873250" indent="-157163" defTabSz="768350" eaLnBrk="0" fontAlgn="base" hangingPunct="0">
              <a:spcBef>
                <a:spcPct val="0"/>
              </a:spcBef>
              <a:spcAft>
                <a:spcPct val="0"/>
              </a:spcAft>
              <a:defRPr sz="2200">
                <a:solidFill>
                  <a:schemeClr val="tx1"/>
                </a:solidFill>
                <a:latin typeface="Times New Roman" panose="02020603050405020304" pitchFamily="18" charset="0"/>
              </a:defRPr>
            </a:lvl6pPr>
            <a:lvl7pPr marL="2330450" indent="-157163" defTabSz="768350" eaLnBrk="0" fontAlgn="base" hangingPunct="0">
              <a:spcBef>
                <a:spcPct val="0"/>
              </a:spcBef>
              <a:spcAft>
                <a:spcPct val="0"/>
              </a:spcAft>
              <a:defRPr sz="2200">
                <a:solidFill>
                  <a:schemeClr val="tx1"/>
                </a:solidFill>
                <a:latin typeface="Times New Roman" panose="02020603050405020304" pitchFamily="18" charset="0"/>
              </a:defRPr>
            </a:lvl7pPr>
            <a:lvl8pPr marL="2787650" indent="-157163" defTabSz="768350" eaLnBrk="0" fontAlgn="base" hangingPunct="0">
              <a:spcBef>
                <a:spcPct val="0"/>
              </a:spcBef>
              <a:spcAft>
                <a:spcPct val="0"/>
              </a:spcAft>
              <a:defRPr sz="2200">
                <a:solidFill>
                  <a:schemeClr val="tx1"/>
                </a:solidFill>
                <a:latin typeface="Times New Roman" panose="02020603050405020304" pitchFamily="18" charset="0"/>
              </a:defRPr>
            </a:lvl8pPr>
            <a:lvl9pPr marL="3244850" indent="-157163" defTabSz="768350" eaLnBrk="0" fontAlgn="base" hangingPunct="0">
              <a:spcBef>
                <a:spcPct val="0"/>
              </a:spcBef>
              <a:spcAft>
                <a:spcPct val="0"/>
              </a:spcAft>
              <a:defRPr sz="2200">
                <a:solidFill>
                  <a:schemeClr val="tx1"/>
                </a:solidFill>
                <a:latin typeface="Times New Roman" panose="02020603050405020304" pitchFamily="18" charset="0"/>
              </a:defRPr>
            </a:lvl9pPr>
          </a:lstStyle>
          <a:p>
            <a:fld id="{A6EE70D5-A897-4554-B651-306531922D15}" type="slidenum">
              <a:rPr lang="en-GB" altLang="en-US" sz="1000" smtClean="0"/>
              <a:pPr/>
              <a:t>1</a:t>
            </a:fld>
            <a:endParaRPr lang="en-GB" altLang="en-US" sz="1000"/>
          </a:p>
        </p:txBody>
      </p:sp>
      <p:sp>
        <p:nvSpPr>
          <p:cNvPr id="4099" name="Rectangle 2">
            <a:extLst>
              <a:ext uri="{FF2B5EF4-FFF2-40B4-BE49-F238E27FC236}">
                <a16:creationId xmlns:a16="http://schemas.microsoft.com/office/drawing/2014/main" id="{C65378C1-D139-F15E-2534-BF6BD3275064}"/>
              </a:ext>
            </a:extLst>
          </p:cNvPr>
          <p:cNvSpPr>
            <a:spLocks noGrp="1" noRot="1" noChangeAspect="1" noChangeArrowheads="1" noTextEdit="1"/>
          </p:cNvSpPr>
          <p:nvPr>
            <p:ph type="sldImg"/>
          </p:nvPr>
        </p:nvSpPr>
        <p:spPr>
          <a:ln cap="flat"/>
        </p:spPr>
      </p:sp>
      <p:sp>
        <p:nvSpPr>
          <p:cNvPr id="4100" name="Rectangle 3">
            <a:extLst>
              <a:ext uri="{FF2B5EF4-FFF2-40B4-BE49-F238E27FC236}">
                <a16:creationId xmlns:a16="http://schemas.microsoft.com/office/drawing/2014/main" id="{F2994D35-EBA5-9F99-FDD1-A234A91896F3}"/>
              </a:ext>
            </a:extLst>
          </p:cNvPr>
          <p:cNvSpPr>
            <a:spLocks noGrp="1" noChangeArrowheads="1"/>
          </p:cNvSpPr>
          <p:nvPr>
            <p:ph type="body" idx="1"/>
          </p:nvPr>
        </p:nvSpPr>
        <p:spPr/>
        <p:txBody>
          <a:bodyPr/>
          <a:lstStyle/>
          <a:p>
            <a:pPr defTabSz="539496">
              <a:defRPr/>
            </a:pPr>
            <a:endParaRPr lang="en-US" altLang="en-US" sz="8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916" y="9405291"/>
            <a:ext cx="18200370" cy="6489197"/>
          </a:xfrm>
        </p:spPr>
        <p:txBody>
          <a:bodyPr/>
          <a:lstStyle/>
          <a:p>
            <a:r>
              <a:rPr lang="en-US"/>
              <a:t>Click to edit Master title style</a:t>
            </a:r>
            <a:endParaRPr lang="nl-NL"/>
          </a:p>
        </p:txBody>
      </p:sp>
      <p:sp>
        <p:nvSpPr>
          <p:cNvPr id="3" name="Subtitle 2"/>
          <p:cNvSpPr>
            <a:spLocks noGrp="1"/>
          </p:cNvSpPr>
          <p:nvPr>
            <p:ph type="subTitle" idx="1"/>
          </p:nvPr>
        </p:nvSpPr>
        <p:spPr>
          <a:xfrm>
            <a:off x="3211830" y="17155954"/>
            <a:ext cx="14988541" cy="7736999"/>
          </a:xfrm>
        </p:spPr>
        <p:txBody>
          <a:bodyPr/>
          <a:lstStyle>
            <a:lvl1pPr marL="0" indent="0" algn="ctr">
              <a:buNone/>
              <a:defRPr/>
            </a:lvl1pPr>
            <a:lvl2pPr marL="320763" indent="0" algn="ctr">
              <a:buNone/>
              <a:defRPr/>
            </a:lvl2pPr>
            <a:lvl3pPr marL="641525" indent="0" algn="ctr">
              <a:buNone/>
              <a:defRPr/>
            </a:lvl3pPr>
            <a:lvl4pPr marL="962287" indent="0" algn="ctr">
              <a:buNone/>
              <a:defRPr/>
            </a:lvl4pPr>
            <a:lvl5pPr marL="1283049" indent="0" algn="ctr">
              <a:buNone/>
              <a:defRPr/>
            </a:lvl5pPr>
            <a:lvl6pPr marL="1603811" indent="0" algn="ctr">
              <a:buNone/>
              <a:defRPr/>
            </a:lvl6pPr>
            <a:lvl7pPr marL="1924573" indent="0" algn="ctr">
              <a:buNone/>
              <a:defRPr/>
            </a:lvl7pPr>
            <a:lvl8pPr marL="2245336" indent="0" algn="ctr">
              <a:buNone/>
              <a:defRPr/>
            </a:lvl8pPr>
            <a:lvl9pPr marL="2566098" indent="0" algn="ctr">
              <a:buNone/>
              <a:defRPr/>
            </a:lvl9pPr>
          </a:lstStyle>
          <a:p>
            <a:r>
              <a:rPr lang="en-US"/>
              <a:t>Click to edit Master subtitle style</a:t>
            </a:r>
            <a:endParaRPr lang="nl-NL"/>
          </a:p>
        </p:txBody>
      </p:sp>
      <p:sp>
        <p:nvSpPr>
          <p:cNvPr id="4" name="Rectangle 4">
            <a:extLst>
              <a:ext uri="{FF2B5EF4-FFF2-40B4-BE49-F238E27FC236}">
                <a16:creationId xmlns:a16="http://schemas.microsoft.com/office/drawing/2014/main" id="{23F5DFE6-C44E-3448-C35C-AD17CA099F5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8D10AAF-F114-8150-177F-122C7A21177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0E55C5-E7CA-A1C4-40DB-4B1A2CA2E3CC}"/>
              </a:ext>
            </a:extLst>
          </p:cNvPr>
          <p:cNvSpPr>
            <a:spLocks noGrp="1" noChangeArrowheads="1"/>
          </p:cNvSpPr>
          <p:nvPr>
            <p:ph type="sldNum" sz="quarter" idx="12"/>
          </p:nvPr>
        </p:nvSpPr>
        <p:spPr>
          <a:ln/>
        </p:spPr>
        <p:txBody>
          <a:bodyPr/>
          <a:lstStyle>
            <a:lvl1pPr>
              <a:defRPr/>
            </a:lvl1pPr>
          </a:lstStyle>
          <a:p>
            <a:pPr>
              <a:defRPr/>
            </a:pPr>
            <a:fld id="{C49A66E3-ECD6-4A1E-A43C-E0B3778E6F77}" type="slidenum">
              <a:rPr lang="en-GB" altLang="en-US"/>
              <a:pPr>
                <a:defRPr/>
              </a:pPr>
              <a:t>‹#›</a:t>
            </a:fld>
            <a:endParaRPr lang="en-GB" altLang="en-US"/>
          </a:p>
        </p:txBody>
      </p:sp>
    </p:spTree>
    <p:extLst>
      <p:ext uri="{BB962C8B-B14F-4D97-AF65-F5344CB8AC3E}">
        <p14:creationId xmlns:p14="http://schemas.microsoft.com/office/powerpoint/2010/main" val="229232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FFAA76EF-C713-5AE0-389F-30C94942041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42BB9CB-07E6-8E8A-7FFE-749FB3100E4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79B295A-BA58-122C-58CB-8C5DD41C0D06}"/>
              </a:ext>
            </a:extLst>
          </p:cNvPr>
          <p:cNvSpPr>
            <a:spLocks noGrp="1" noChangeArrowheads="1"/>
          </p:cNvSpPr>
          <p:nvPr>
            <p:ph type="sldNum" sz="quarter" idx="12"/>
          </p:nvPr>
        </p:nvSpPr>
        <p:spPr>
          <a:ln/>
        </p:spPr>
        <p:txBody>
          <a:bodyPr/>
          <a:lstStyle>
            <a:lvl1pPr>
              <a:defRPr/>
            </a:lvl1pPr>
          </a:lstStyle>
          <a:p>
            <a:pPr>
              <a:defRPr/>
            </a:pPr>
            <a:fld id="{F4D538DC-9F6F-48A2-8E79-1C0DB3C9B066}" type="slidenum">
              <a:rPr lang="en-GB" altLang="en-US"/>
              <a:pPr>
                <a:defRPr/>
              </a:pPr>
              <a:t>‹#›</a:t>
            </a:fld>
            <a:endParaRPr lang="en-GB" altLang="en-US"/>
          </a:p>
        </p:txBody>
      </p:sp>
    </p:spTree>
    <p:extLst>
      <p:ext uri="{BB962C8B-B14F-4D97-AF65-F5344CB8AC3E}">
        <p14:creationId xmlns:p14="http://schemas.microsoft.com/office/powerpoint/2010/main" val="3080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56193" y="2691130"/>
            <a:ext cx="4550092" cy="2422017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1605916" y="2691130"/>
            <a:ext cx="13543216" cy="242201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D13562C5-BF6A-D003-D40C-492A861466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6C8397D-4975-5A69-0BCF-9A53786AEFF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5C6CFFC-FE2A-F0CC-9CDD-8C1735A42E24}"/>
              </a:ext>
            </a:extLst>
          </p:cNvPr>
          <p:cNvSpPr>
            <a:spLocks noGrp="1" noChangeArrowheads="1"/>
          </p:cNvSpPr>
          <p:nvPr>
            <p:ph type="sldNum" sz="quarter" idx="12"/>
          </p:nvPr>
        </p:nvSpPr>
        <p:spPr>
          <a:ln/>
        </p:spPr>
        <p:txBody>
          <a:bodyPr/>
          <a:lstStyle>
            <a:lvl1pPr>
              <a:defRPr/>
            </a:lvl1pPr>
          </a:lstStyle>
          <a:p>
            <a:pPr>
              <a:defRPr/>
            </a:pPr>
            <a:fld id="{60F65F3D-90AB-4810-96E1-C6BCF43C873D}" type="slidenum">
              <a:rPr lang="en-GB" altLang="en-US"/>
              <a:pPr>
                <a:defRPr/>
              </a:pPr>
              <a:t>‹#›</a:t>
            </a:fld>
            <a:endParaRPr lang="en-GB" altLang="en-US"/>
          </a:p>
        </p:txBody>
      </p:sp>
    </p:spTree>
    <p:extLst>
      <p:ext uri="{BB962C8B-B14F-4D97-AF65-F5344CB8AC3E}">
        <p14:creationId xmlns:p14="http://schemas.microsoft.com/office/powerpoint/2010/main" val="116114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CADDEDF2-3063-8096-3322-973E8EEF1C2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AB9FE46-0DD2-5145-F6E8-93620F79DE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C211A99-74FB-7014-D1B3-CFDA484FDBAC}"/>
              </a:ext>
            </a:extLst>
          </p:cNvPr>
          <p:cNvSpPr>
            <a:spLocks noGrp="1" noChangeArrowheads="1"/>
          </p:cNvSpPr>
          <p:nvPr>
            <p:ph type="sldNum" sz="quarter" idx="12"/>
          </p:nvPr>
        </p:nvSpPr>
        <p:spPr>
          <a:ln/>
        </p:spPr>
        <p:txBody>
          <a:bodyPr/>
          <a:lstStyle>
            <a:lvl1pPr>
              <a:defRPr/>
            </a:lvl1pPr>
          </a:lstStyle>
          <a:p>
            <a:pPr>
              <a:defRPr/>
            </a:pPr>
            <a:fld id="{15E047A7-3D25-4E29-A89D-18259FEE22F5}" type="slidenum">
              <a:rPr lang="en-GB" altLang="en-US"/>
              <a:pPr>
                <a:defRPr/>
              </a:pPr>
              <a:t>‹#›</a:t>
            </a:fld>
            <a:endParaRPr lang="en-GB" altLang="en-US"/>
          </a:p>
        </p:txBody>
      </p:sp>
    </p:spTree>
    <p:extLst>
      <p:ext uri="{BB962C8B-B14F-4D97-AF65-F5344CB8AC3E}">
        <p14:creationId xmlns:p14="http://schemas.microsoft.com/office/powerpoint/2010/main" val="397943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1788" y="19454979"/>
            <a:ext cx="18200370" cy="6012994"/>
          </a:xfrm>
        </p:spPr>
        <p:txBody>
          <a:bodyPr anchor="t"/>
          <a:lstStyle>
            <a:lvl1pPr algn="l">
              <a:defRPr sz="2806" b="1" cap="all"/>
            </a:lvl1pPr>
          </a:lstStyle>
          <a:p>
            <a:r>
              <a:rPr lang="en-US"/>
              <a:t>Click to edit Master title style</a:t>
            </a:r>
            <a:endParaRPr lang="nl-NL"/>
          </a:p>
        </p:txBody>
      </p:sp>
      <p:sp>
        <p:nvSpPr>
          <p:cNvPr id="3" name="Text Placeholder 2"/>
          <p:cNvSpPr>
            <a:spLocks noGrp="1"/>
          </p:cNvSpPr>
          <p:nvPr>
            <p:ph type="body" idx="1"/>
          </p:nvPr>
        </p:nvSpPr>
        <p:spPr>
          <a:xfrm>
            <a:off x="1691788" y="12832278"/>
            <a:ext cx="18200370" cy="6622703"/>
          </a:xfrm>
        </p:spPr>
        <p:txBody>
          <a:bodyPr anchor="b"/>
          <a:lstStyle>
            <a:lvl1pPr marL="0" indent="0">
              <a:buNone/>
              <a:defRPr sz="1403"/>
            </a:lvl1pPr>
            <a:lvl2pPr marL="320763" indent="0">
              <a:buNone/>
              <a:defRPr sz="1263"/>
            </a:lvl2pPr>
            <a:lvl3pPr marL="641525" indent="0">
              <a:buNone/>
              <a:defRPr sz="1123"/>
            </a:lvl3pPr>
            <a:lvl4pPr marL="962287" indent="0">
              <a:buNone/>
              <a:defRPr sz="982"/>
            </a:lvl4pPr>
            <a:lvl5pPr marL="1283049" indent="0">
              <a:buNone/>
              <a:defRPr sz="982"/>
            </a:lvl5pPr>
            <a:lvl6pPr marL="1603811" indent="0">
              <a:buNone/>
              <a:defRPr sz="982"/>
            </a:lvl6pPr>
            <a:lvl7pPr marL="1924573" indent="0">
              <a:buNone/>
              <a:defRPr sz="982"/>
            </a:lvl7pPr>
            <a:lvl8pPr marL="2245336" indent="0">
              <a:buNone/>
              <a:defRPr sz="982"/>
            </a:lvl8pPr>
            <a:lvl9pPr marL="2566098" indent="0">
              <a:buNone/>
              <a:defRPr sz="982"/>
            </a:lvl9pPr>
          </a:lstStyle>
          <a:p>
            <a:pPr lvl="0"/>
            <a:r>
              <a:rPr lang="en-US"/>
              <a:t>Click to edit Master text styles</a:t>
            </a:r>
          </a:p>
        </p:txBody>
      </p:sp>
      <p:sp>
        <p:nvSpPr>
          <p:cNvPr id="4" name="Rectangle 4">
            <a:extLst>
              <a:ext uri="{FF2B5EF4-FFF2-40B4-BE49-F238E27FC236}">
                <a16:creationId xmlns:a16="http://schemas.microsoft.com/office/drawing/2014/main" id="{68489C9B-605B-BAE9-3700-40D4D2BB9B8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E24ABBF-968E-771B-4098-8F41B83997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3CAFF78-FE5D-701E-BE5D-F94E1A1949E4}"/>
              </a:ext>
            </a:extLst>
          </p:cNvPr>
          <p:cNvSpPr>
            <a:spLocks noGrp="1" noChangeArrowheads="1"/>
          </p:cNvSpPr>
          <p:nvPr>
            <p:ph type="sldNum" sz="quarter" idx="12"/>
          </p:nvPr>
        </p:nvSpPr>
        <p:spPr>
          <a:ln/>
        </p:spPr>
        <p:txBody>
          <a:bodyPr/>
          <a:lstStyle>
            <a:lvl1pPr>
              <a:defRPr/>
            </a:lvl1pPr>
          </a:lstStyle>
          <a:p>
            <a:pPr>
              <a:defRPr/>
            </a:pPr>
            <a:fld id="{27FAA5C6-4629-459E-83C5-1BCA8B3FEEBB}" type="slidenum">
              <a:rPr lang="en-GB" altLang="en-US"/>
              <a:pPr>
                <a:defRPr/>
              </a:pPr>
              <a:t>‹#›</a:t>
            </a:fld>
            <a:endParaRPr lang="en-GB" altLang="en-US"/>
          </a:p>
        </p:txBody>
      </p:sp>
    </p:spTree>
    <p:extLst>
      <p:ext uri="{BB962C8B-B14F-4D97-AF65-F5344CB8AC3E}">
        <p14:creationId xmlns:p14="http://schemas.microsoft.com/office/powerpoint/2010/main" val="165470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1605915" y="8746173"/>
            <a:ext cx="9046655" cy="18165128"/>
          </a:xfrm>
        </p:spPr>
        <p:txBody>
          <a:bodyPr/>
          <a:lstStyle>
            <a:lvl1pPr>
              <a:defRPr sz="1964"/>
            </a:lvl1pPr>
            <a:lvl2pPr>
              <a:defRPr sz="1684"/>
            </a:lvl2pPr>
            <a:lvl3pPr>
              <a:defRPr sz="1403"/>
            </a:lvl3pPr>
            <a:lvl4pPr>
              <a:defRPr sz="1263"/>
            </a:lvl4pPr>
            <a:lvl5pPr>
              <a:defRPr sz="1263"/>
            </a:lvl5pPr>
            <a:lvl6pPr>
              <a:defRPr sz="1263"/>
            </a:lvl6pPr>
            <a:lvl7pPr>
              <a:defRPr sz="1263"/>
            </a:lvl7pPr>
            <a:lvl8pPr>
              <a:defRPr sz="1263"/>
            </a:lvl8pPr>
            <a:lvl9pPr>
              <a:defRPr sz="12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10759630" y="8746173"/>
            <a:ext cx="9046655" cy="18165128"/>
          </a:xfrm>
        </p:spPr>
        <p:txBody>
          <a:bodyPr/>
          <a:lstStyle>
            <a:lvl1pPr>
              <a:defRPr sz="1964"/>
            </a:lvl1pPr>
            <a:lvl2pPr>
              <a:defRPr sz="1684"/>
            </a:lvl2pPr>
            <a:lvl3pPr>
              <a:defRPr sz="1403"/>
            </a:lvl3pPr>
            <a:lvl4pPr>
              <a:defRPr sz="1263"/>
            </a:lvl4pPr>
            <a:lvl5pPr>
              <a:defRPr sz="1263"/>
            </a:lvl5pPr>
            <a:lvl6pPr>
              <a:defRPr sz="1263"/>
            </a:lvl6pPr>
            <a:lvl7pPr>
              <a:defRPr sz="1263"/>
            </a:lvl7pPr>
            <a:lvl8pPr>
              <a:defRPr sz="1263"/>
            </a:lvl8pPr>
            <a:lvl9pPr>
              <a:defRPr sz="12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a:extLst>
              <a:ext uri="{FF2B5EF4-FFF2-40B4-BE49-F238E27FC236}">
                <a16:creationId xmlns:a16="http://schemas.microsoft.com/office/drawing/2014/main" id="{7137145B-A6E7-AD97-4CB7-1367E7D0747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C3AC7FE-0176-88F5-BAE8-3CE971DBE51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DB3CEFE-2CAF-4DA3-DE69-BC9D3A38EC8D}"/>
              </a:ext>
            </a:extLst>
          </p:cNvPr>
          <p:cNvSpPr>
            <a:spLocks noGrp="1" noChangeArrowheads="1"/>
          </p:cNvSpPr>
          <p:nvPr>
            <p:ph type="sldNum" sz="quarter" idx="12"/>
          </p:nvPr>
        </p:nvSpPr>
        <p:spPr>
          <a:ln/>
        </p:spPr>
        <p:txBody>
          <a:bodyPr/>
          <a:lstStyle>
            <a:lvl1pPr>
              <a:defRPr/>
            </a:lvl1pPr>
          </a:lstStyle>
          <a:p>
            <a:pPr>
              <a:defRPr/>
            </a:pPr>
            <a:fld id="{2C9F5476-4F20-44DB-839C-64BF558A97BE}" type="slidenum">
              <a:rPr lang="en-GB" altLang="en-US"/>
              <a:pPr>
                <a:defRPr/>
              </a:pPr>
              <a:t>‹#›</a:t>
            </a:fld>
            <a:endParaRPr lang="en-GB" altLang="en-US"/>
          </a:p>
        </p:txBody>
      </p:sp>
    </p:spTree>
    <p:extLst>
      <p:ext uri="{BB962C8B-B14F-4D97-AF65-F5344CB8AC3E}">
        <p14:creationId xmlns:p14="http://schemas.microsoft.com/office/powerpoint/2010/main" val="262154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610" y="1212062"/>
            <a:ext cx="19270980" cy="5045869"/>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1070610" y="6777233"/>
            <a:ext cx="9460401" cy="2823584"/>
          </a:xfrm>
        </p:spPr>
        <p:txBody>
          <a:bodyPr anchor="b"/>
          <a:lstStyle>
            <a:lvl1pPr marL="0" indent="0">
              <a:buNone/>
              <a:defRPr sz="1684" b="1"/>
            </a:lvl1pPr>
            <a:lvl2pPr marL="320763" indent="0">
              <a:buNone/>
              <a:defRPr sz="1403" b="1"/>
            </a:lvl2pPr>
            <a:lvl3pPr marL="641525" indent="0">
              <a:buNone/>
              <a:defRPr sz="1263" b="1"/>
            </a:lvl3pPr>
            <a:lvl4pPr marL="962287" indent="0">
              <a:buNone/>
              <a:defRPr sz="1123" b="1"/>
            </a:lvl4pPr>
            <a:lvl5pPr marL="1283049" indent="0">
              <a:buNone/>
              <a:defRPr sz="1123" b="1"/>
            </a:lvl5pPr>
            <a:lvl6pPr marL="1603811" indent="0">
              <a:buNone/>
              <a:defRPr sz="1123" b="1"/>
            </a:lvl6pPr>
            <a:lvl7pPr marL="1924573" indent="0">
              <a:buNone/>
              <a:defRPr sz="1123" b="1"/>
            </a:lvl7pPr>
            <a:lvl8pPr marL="2245336" indent="0">
              <a:buNone/>
              <a:defRPr sz="1123" b="1"/>
            </a:lvl8pPr>
            <a:lvl9pPr marL="2566098" indent="0">
              <a:buNone/>
              <a:defRPr sz="1123" b="1"/>
            </a:lvl9pPr>
          </a:lstStyle>
          <a:p>
            <a:pPr lvl="0"/>
            <a:r>
              <a:rPr lang="en-US"/>
              <a:t>Click to edit Master text styles</a:t>
            </a:r>
          </a:p>
        </p:txBody>
      </p:sp>
      <p:sp>
        <p:nvSpPr>
          <p:cNvPr id="4" name="Content Placeholder 3"/>
          <p:cNvSpPr>
            <a:spLocks noGrp="1"/>
          </p:cNvSpPr>
          <p:nvPr>
            <p:ph sz="half" idx="2"/>
          </p:nvPr>
        </p:nvSpPr>
        <p:spPr>
          <a:xfrm>
            <a:off x="1070610" y="9600817"/>
            <a:ext cx="9460401" cy="17443989"/>
          </a:xfrm>
        </p:spPr>
        <p:txBody>
          <a:bodyPr/>
          <a:lstStyle>
            <a:lvl1pPr>
              <a:defRPr sz="1684"/>
            </a:lvl1pPr>
            <a:lvl2pPr>
              <a:defRPr sz="1403"/>
            </a:lvl2pPr>
            <a:lvl3pPr>
              <a:defRPr sz="1263"/>
            </a:lvl3pPr>
            <a:lvl4pPr>
              <a:defRPr sz="1123"/>
            </a:lvl4pPr>
            <a:lvl5pPr>
              <a:defRPr sz="1123"/>
            </a:lvl5pPr>
            <a:lvl6pPr>
              <a:defRPr sz="1123"/>
            </a:lvl6pPr>
            <a:lvl7pPr>
              <a:defRPr sz="1123"/>
            </a:lvl7pPr>
            <a:lvl8pPr>
              <a:defRPr sz="1123"/>
            </a:lvl8pPr>
            <a:lvl9pPr>
              <a:defRPr sz="1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10876729" y="6777233"/>
            <a:ext cx="9464861" cy="2823584"/>
          </a:xfrm>
        </p:spPr>
        <p:txBody>
          <a:bodyPr anchor="b"/>
          <a:lstStyle>
            <a:lvl1pPr marL="0" indent="0">
              <a:buNone/>
              <a:defRPr sz="1684" b="1"/>
            </a:lvl1pPr>
            <a:lvl2pPr marL="320763" indent="0">
              <a:buNone/>
              <a:defRPr sz="1403" b="1"/>
            </a:lvl2pPr>
            <a:lvl3pPr marL="641525" indent="0">
              <a:buNone/>
              <a:defRPr sz="1263" b="1"/>
            </a:lvl3pPr>
            <a:lvl4pPr marL="962287" indent="0">
              <a:buNone/>
              <a:defRPr sz="1123" b="1"/>
            </a:lvl4pPr>
            <a:lvl5pPr marL="1283049" indent="0">
              <a:buNone/>
              <a:defRPr sz="1123" b="1"/>
            </a:lvl5pPr>
            <a:lvl6pPr marL="1603811" indent="0">
              <a:buNone/>
              <a:defRPr sz="1123" b="1"/>
            </a:lvl6pPr>
            <a:lvl7pPr marL="1924573" indent="0">
              <a:buNone/>
              <a:defRPr sz="1123" b="1"/>
            </a:lvl7pPr>
            <a:lvl8pPr marL="2245336" indent="0">
              <a:buNone/>
              <a:defRPr sz="1123" b="1"/>
            </a:lvl8pPr>
            <a:lvl9pPr marL="2566098" indent="0">
              <a:buNone/>
              <a:defRPr sz="1123" b="1"/>
            </a:lvl9pPr>
          </a:lstStyle>
          <a:p>
            <a:pPr lvl="0"/>
            <a:r>
              <a:rPr lang="en-US"/>
              <a:t>Click to edit Master text styles</a:t>
            </a:r>
          </a:p>
        </p:txBody>
      </p:sp>
      <p:sp>
        <p:nvSpPr>
          <p:cNvPr id="6" name="Content Placeholder 5"/>
          <p:cNvSpPr>
            <a:spLocks noGrp="1"/>
          </p:cNvSpPr>
          <p:nvPr>
            <p:ph sz="quarter" idx="4"/>
          </p:nvPr>
        </p:nvSpPr>
        <p:spPr>
          <a:xfrm>
            <a:off x="10876729" y="9600817"/>
            <a:ext cx="9464861" cy="17443989"/>
          </a:xfrm>
        </p:spPr>
        <p:txBody>
          <a:bodyPr/>
          <a:lstStyle>
            <a:lvl1pPr>
              <a:defRPr sz="1684"/>
            </a:lvl1pPr>
            <a:lvl2pPr>
              <a:defRPr sz="1403"/>
            </a:lvl2pPr>
            <a:lvl3pPr>
              <a:defRPr sz="1263"/>
            </a:lvl3pPr>
            <a:lvl4pPr>
              <a:defRPr sz="1123"/>
            </a:lvl4pPr>
            <a:lvl5pPr>
              <a:defRPr sz="1123"/>
            </a:lvl5pPr>
            <a:lvl6pPr>
              <a:defRPr sz="1123"/>
            </a:lvl6pPr>
            <a:lvl7pPr>
              <a:defRPr sz="1123"/>
            </a:lvl7pPr>
            <a:lvl8pPr>
              <a:defRPr sz="1123"/>
            </a:lvl8pPr>
            <a:lvl9pPr>
              <a:defRPr sz="1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B4445831-E6E9-6207-CE74-BE47F9E830C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0C4492E7-BC05-A6DB-8CDE-728EED56D8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4C12A719-043E-8687-C1A1-5F1F892293ED}"/>
              </a:ext>
            </a:extLst>
          </p:cNvPr>
          <p:cNvSpPr>
            <a:spLocks noGrp="1" noChangeArrowheads="1"/>
          </p:cNvSpPr>
          <p:nvPr>
            <p:ph type="sldNum" sz="quarter" idx="12"/>
          </p:nvPr>
        </p:nvSpPr>
        <p:spPr>
          <a:ln/>
        </p:spPr>
        <p:txBody>
          <a:bodyPr/>
          <a:lstStyle>
            <a:lvl1pPr>
              <a:defRPr/>
            </a:lvl1pPr>
          </a:lstStyle>
          <a:p>
            <a:pPr>
              <a:defRPr/>
            </a:pPr>
            <a:fld id="{A025B7C6-8671-4940-A8A5-023339593BA6}" type="slidenum">
              <a:rPr lang="en-GB" altLang="en-US"/>
              <a:pPr>
                <a:defRPr/>
              </a:pPr>
              <a:t>‹#›</a:t>
            </a:fld>
            <a:endParaRPr lang="en-GB" altLang="en-US"/>
          </a:p>
        </p:txBody>
      </p:sp>
    </p:spTree>
    <p:extLst>
      <p:ext uri="{BB962C8B-B14F-4D97-AF65-F5344CB8AC3E}">
        <p14:creationId xmlns:p14="http://schemas.microsoft.com/office/powerpoint/2010/main" val="96542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a:extLst>
              <a:ext uri="{FF2B5EF4-FFF2-40B4-BE49-F238E27FC236}">
                <a16:creationId xmlns:a16="http://schemas.microsoft.com/office/drawing/2014/main" id="{94C16371-ACF7-CF89-7352-CE030B35A94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7794259B-035B-0AFB-413B-1A82BAD65C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692AB80-B550-1C84-0E07-5013BA36D149}"/>
              </a:ext>
            </a:extLst>
          </p:cNvPr>
          <p:cNvSpPr>
            <a:spLocks noGrp="1" noChangeArrowheads="1"/>
          </p:cNvSpPr>
          <p:nvPr>
            <p:ph type="sldNum" sz="quarter" idx="12"/>
          </p:nvPr>
        </p:nvSpPr>
        <p:spPr>
          <a:ln/>
        </p:spPr>
        <p:txBody>
          <a:bodyPr/>
          <a:lstStyle>
            <a:lvl1pPr>
              <a:defRPr/>
            </a:lvl1pPr>
          </a:lstStyle>
          <a:p>
            <a:pPr>
              <a:defRPr/>
            </a:pPr>
            <a:fld id="{23F5D13F-BCA1-4CDA-B743-90001A914AAB}" type="slidenum">
              <a:rPr lang="en-GB" altLang="en-US"/>
              <a:pPr>
                <a:defRPr/>
              </a:pPr>
              <a:t>‹#›</a:t>
            </a:fld>
            <a:endParaRPr lang="en-GB" altLang="en-US"/>
          </a:p>
        </p:txBody>
      </p:sp>
    </p:spTree>
    <p:extLst>
      <p:ext uri="{BB962C8B-B14F-4D97-AF65-F5344CB8AC3E}">
        <p14:creationId xmlns:p14="http://schemas.microsoft.com/office/powerpoint/2010/main" val="3136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8707C3-E1BF-2FD8-7995-492FE8579DE0}"/>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D2A0CFA-DDE0-5358-69B3-2D27767F341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EF32364-A0DE-B8B9-A721-0B45EE62948E}"/>
              </a:ext>
            </a:extLst>
          </p:cNvPr>
          <p:cNvSpPr>
            <a:spLocks noGrp="1" noChangeArrowheads="1"/>
          </p:cNvSpPr>
          <p:nvPr>
            <p:ph type="sldNum" sz="quarter" idx="12"/>
          </p:nvPr>
        </p:nvSpPr>
        <p:spPr>
          <a:ln/>
        </p:spPr>
        <p:txBody>
          <a:bodyPr/>
          <a:lstStyle>
            <a:lvl1pPr>
              <a:defRPr/>
            </a:lvl1pPr>
          </a:lstStyle>
          <a:p>
            <a:pPr>
              <a:defRPr/>
            </a:pPr>
            <a:fld id="{6F9DBF95-1B59-4B0A-A945-11123D3E1640}" type="slidenum">
              <a:rPr lang="en-GB" altLang="en-US"/>
              <a:pPr>
                <a:defRPr/>
              </a:pPr>
              <a:t>‹#›</a:t>
            </a:fld>
            <a:endParaRPr lang="en-GB" altLang="en-US"/>
          </a:p>
        </p:txBody>
      </p:sp>
    </p:spTree>
    <p:extLst>
      <p:ext uri="{BB962C8B-B14F-4D97-AF65-F5344CB8AC3E}">
        <p14:creationId xmlns:p14="http://schemas.microsoft.com/office/powerpoint/2010/main" val="27525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610" y="1205753"/>
            <a:ext cx="7044837" cy="5129966"/>
          </a:xfrm>
        </p:spPr>
        <p:txBody>
          <a:bodyPr anchor="b"/>
          <a:lstStyle>
            <a:lvl1pPr algn="l">
              <a:defRPr sz="1403" b="1"/>
            </a:lvl1pPr>
          </a:lstStyle>
          <a:p>
            <a:r>
              <a:rPr lang="en-US"/>
              <a:t>Click to edit Master title style</a:t>
            </a:r>
            <a:endParaRPr lang="nl-NL"/>
          </a:p>
        </p:txBody>
      </p:sp>
      <p:sp>
        <p:nvSpPr>
          <p:cNvPr id="3" name="Content Placeholder 2"/>
          <p:cNvSpPr>
            <a:spLocks noGrp="1"/>
          </p:cNvSpPr>
          <p:nvPr>
            <p:ph idx="1"/>
          </p:nvPr>
        </p:nvSpPr>
        <p:spPr>
          <a:xfrm>
            <a:off x="8371950" y="1205754"/>
            <a:ext cx="11969643" cy="25839053"/>
          </a:xfrm>
        </p:spPr>
        <p:txBody>
          <a:bodyPr/>
          <a:lstStyle>
            <a:lvl1pPr>
              <a:defRPr sz="2245"/>
            </a:lvl1pPr>
            <a:lvl2pPr>
              <a:defRPr sz="1964"/>
            </a:lvl2pPr>
            <a:lvl3pPr>
              <a:defRPr sz="1684"/>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1070610" y="6335720"/>
            <a:ext cx="7044837" cy="20709086"/>
          </a:xfrm>
        </p:spPr>
        <p:txBody>
          <a:bodyPr/>
          <a:lstStyle>
            <a:lvl1pPr marL="0" indent="0">
              <a:buNone/>
              <a:defRPr sz="982"/>
            </a:lvl1pPr>
            <a:lvl2pPr marL="320763" indent="0">
              <a:buNone/>
              <a:defRPr sz="842"/>
            </a:lvl2pPr>
            <a:lvl3pPr marL="641525" indent="0">
              <a:buNone/>
              <a:defRPr sz="702"/>
            </a:lvl3pPr>
            <a:lvl4pPr marL="962287" indent="0">
              <a:buNone/>
              <a:defRPr sz="631"/>
            </a:lvl4pPr>
            <a:lvl5pPr marL="1283049" indent="0">
              <a:buNone/>
              <a:defRPr sz="631"/>
            </a:lvl5pPr>
            <a:lvl6pPr marL="1603811" indent="0">
              <a:buNone/>
              <a:defRPr sz="631"/>
            </a:lvl6pPr>
            <a:lvl7pPr marL="1924573" indent="0">
              <a:buNone/>
              <a:defRPr sz="631"/>
            </a:lvl7pPr>
            <a:lvl8pPr marL="2245336" indent="0">
              <a:buNone/>
              <a:defRPr sz="631"/>
            </a:lvl8pPr>
            <a:lvl9pPr marL="2566098" indent="0">
              <a:buNone/>
              <a:defRPr sz="631"/>
            </a:lvl9pPr>
          </a:lstStyle>
          <a:p>
            <a:pPr lvl="0"/>
            <a:r>
              <a:rPr lang="en-US"/>
              <a:t>Click to edit Master text styles</a:t>
            </a:r>
          </a:p>
        </p:txBody>
      </p:sp>
      <p:sp>
        <p:nvSpPr>
          <p:cNvPr id="5" name="Rectangle 4">
            <a:extLst>
              <a:ext uri="{FF2B5EF4-FFF2-40B4-BE49-F238E27FC236}">
                <a16:creationId xmlns:a16="http://schemas.microsoft.com/office/drawing/2014/main" id="{3E32974E-CE24-D888-F05D-BEAA15D5574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07AE6FC-CA23-DBBF-EB8B-1DDAF1CB7E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96E4BC8-C38E-C357-8B85-68DE65E0C7C6}"/>
              </a:ext>
            </a:extLst>
          </p:cNvPr>
          <p:cNvSpPr>
            <a:spLocks noGrp="1" noChangeArrowheads="1"/>
          </p:cNvSpPr>
          <p:nvPr>
            <p:ph type="sldNum" sz="quarter" idx="12"/>
          </p:nvPr>
        </p:nvSpPr>
        <p:spPr>
          <a:ln/>
        </p:spPr>
        <p:txBody>
          <a:bodyPr/>
          <a:lstStyle>
            <a:lvl1pPr>
              <a:defRPr/>
            </a:lvl1pPr>
          </a:lstStyle>
          <a:p>
            <a:pPr>
              <a:defRPr/>
            </a:pPr>
            <a:fld id="{AC97A9FA-6E37-41C8-B60D-CDD793CCB04B}" type="slidenum">
              <a:rPr lang="en-GB" altLang="en-US"/>
              <a:pPr>
                <a:defRPr/>
              </a:pPr>
              <a:t>‹#›</a:t>
            </a:fld>
            <a:endParaRPr lang="en-GB" altLang="en-US"/>
          </a:p>
        </p:txBody>
      </p:sp>
    </p:spTree>
    <p:extLst>
      <p:ext uri="{BB962C8B-B14F-4D97-AF65-F5344CB8AC3E}">
        <p14:creationId xmlns:p14="http://schemas.microsoft.com/office/powerpoint/2010/main" val="307949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6569" y="21192651"/>
            <a:ext cx="12847320" cy="2501910"/>
          </a:xfrm>
        </p:spPr>
        <p:txBody>
          <a:bodyPr anchor="b"/>
          <a:lstStyle>
            <a:lvl1pPr algn="l">
              <a:defRPr sz="1403" b="1"/>
            </a:lvl1pPr>
          </a:lstStyle>
          <a:p>
            <a:r>
              <a:rPr lang="en-US"/>
              <a:t>Click to edit Master title style</a:t>
            </a:r>
            <a:endParaRPr lang="nl-NL"/>
          </a:p>
        </p:txBody>
      </p:sp>
      <p:sp>
        <p:nvSpPr>
          <p:cNvPr id="3" name="Picture Placeholder 2"/>
          <p:cNvSpPr>
            <a:spLocks noGrp="1"/>
          </p:cNvSpPr>
          <p:nvPr>
            <p:ph type="pic" idx="1"/>
          </p:nvPr>
        </p:nvSpPr>
        <p:spPr>
          <a:xfrm>
            <a:off x="4196569" y="2704796"/>
            <a:ext cx="12847320" cy="18165128"/>
          </a:xfrm>
        </p:spPr>
        <p:txBody>
          <a:bodyPr/>
          <a:lstStyle>
            <a:lvl1pPr marL="0" indent="0">
              <a:buNone/>
              <a:defRPr sz="2245"/>
            </a:lvl1pPr>
            <a:lvl2pPr marL="320763" indent="0">
              <a:buNone/>
              <a:defRPr sz="1964"/>
            </a:lvl2pPr>
            <a:lvl3pPr marL="641525" indent="0">
              <a:buNone/>
              <a:defRPr sz="1684"/>
            </a:lvl3pPr>
            <a:lvl4pPr marL="962287" indent="0">
              <a:buNone/>
              <a:defRPr sz="1403"/>
            </a:lvl4pPr>
            <a:lvl5pPr marL="1283049" indent="0">
              <a:buNone/>
              <a:defRPr sz="1403"/>
            </a:lvl5pPr>
            <a:lvl6pPr marL="1603811" indent="0">
              <a:buNone/>
              <a:defRPr sz="1403"/>
            </a:lvl6pPr>
            <a:lvl7pPr marL="1924573" indent="0">
              <a:buNone/>
              <a:defRPr sz="1403"/>
            </a:lvl7pPr>
            <a:lvl8pPr marL="2245336" indent="0">
              <a:buNone/>
              <a:defRPr sz="1403"/>
            </a:lvl8pPr>
            <a:lvl9pPr marL="2566098" indent="0">
              <a:buNone/>
              <a:defRPr sz="1403"/>
            </a:lvl9pPr>
          </a:lstStyle>
          <a:p>
            <a:pPr lvl="0"/>
            <a:endParaRPr lang="nl-NL" noProof="0"/>
          </a:p>
        </p:txBody>
      </p:sp>
      <p:sp>
        <p:nvSpPr>
          <p:cNvPr id="4" name="Text Placeholder 3"/>
          <p:cNvSpPr>
            <a:spLocks noGrp="1"/>
          </p:cNvSpPr>
          <p:nvPr>
            <p:ph type="body" sz="half" idx="2"/>
          </p:nvPr>
        </p:nvSpPr>
        <p:spPr>
          <a:xfrm>
            <a:off x="4196569" y="23694560"/>
            <a:ext cx="12847320" cy="3553133"/>
          </a:xfrm>
        </p:spPr>
        <p:txBody>
          <a:bodyPr/>
          <a:lstStyle>
            <a:lvl1pPr marL="0" indent="0">
              <a:buNone/>
              <a:defRPr sz="982"/>
            </a:lvl1pPr>
            <a:lvl2pPr marL="320763" indent="0">
              <a:buNone/>
              <a:defRPr sz="842"/>
            </a:lvl2pPr>
            <a:lvl3pPr marL="641525" indent="0">
              <a:buNone/>
              <a:defRPr sz="702"/>
            </a:lvl3pPr>
            <a:lvl4pPr marL="962287" indent="0">
              <a:buNone/>
              <a:defRPr sz="631"/>
            </a:lvl4pPr>
            <a:lvl5pPr marL="1283049" indent="0">
              <a:buNone/>
              <a:defRPr sz="631"/>
            </a:lvl5pPr>
            <a:lvl6pPr marL="1603811" indent="0">
              <a:buNone/>
              <a:defRPr sz="631"/>
            </a:lvl6pPr>
            <a:lvl7pPr marL="1924573" indent="0">
              <a:buNone/>
              <a:defRPr sz="631"/>
            </a:lvl7pPr>
            <a:lvl8pPr marL="2245336" indent="0">
              <a:buNone/>
              <a:defRPr sz="631"/>
            </a:lvl8pPr>
            <a:lvl9pPr marL="2566098" indent="0">
              <a:buNone/>
              <a:defRPr sz="631"/>
            </a:lvl9pPr>
          </a:lstStyle>
          <a:p>
            <a:pPr lvl="0"/>
            <a:r>
              <a:rPr lang="en-US"/>
              <a:t>Click to edit Master text styles</a:t>
            </a:r>
          </a:p>
        </p:txBody>
      </p:sp>
      <p:sp>
        <p:nvSpPr>
          <p:cNvPr id="5" name="Rectangle 4">
            <a:extLst>
              <a:ext uri="{FF2B5EF4-FFF2-40B4-BE49-F238E27FC236}">
                <a16:creationId xmlns:a16="http://schemas.microsoft.com/office/drawing/2014/main" id="{35F8F656-BF1E-A64D-CEE0-5D9E36E0F0B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26A32BB-0BBF-8763-553B-30D1F4A6B8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9C14797-25E4-B4A6-99BD-D9C81A9221A0}"/>
              </a:ext>
            </a:extLst>
          </p:cNvPr>
          <p:cNvSpPr>
            <a:spLocks noGrp="1" noChangeArrowheads="1"/>
          </p:cNvSpPr>
          <p:nvPr>
            <p:ph type="sldNum" sz="quarter" idx="12"/>
          </p:nvPr>
        </p:nvSpPr>
        <p:spPr>
          <a:ln/>
        </p:spPr>
        <p:txBody>
          <a:bodyPr/>
          <a:lstStyle>
            <a:lvl1pPr>
              <a:defRPr/>
            </a:lvl1pPr>
          </a:lstStyle>
          <a:p>
            <a:pPr>
              <a:defRPr/>
            </a:pPr>
            <a:fld id="{B796F22F-7641-4AC9-860D-C0826D012900}" type="slidenum">
              <a:rPr lang="en-GB" altLang="en-US"/>
              <a:pPr>
                <a:defRPr/>
              </a:pPr>
              <a:t>‹#›</a:t>
            </a:fld>
            <a:endParaRPr lang="en-GB" altLang="en-US"/>
          </a:p>
        </p:txBody>
      </p:sp>
    </p:spTree>
    <p:extLst>
      <p:ext uri="{BB962C8B-B14F-4D97-AF65-F5344CB8AC3E}">
        <p14:creationId xmlns:p14="http://schemas.microsoft.com/office/powerpoint/2010/main" val="99402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AA6905-9000-3AA9-285A-9A57DF89DAAB}"/>
              </a:ext>
            </a:extLst>
          </p:cNvPr>
          <p:cNvSpPr>
            <a:spLocks noGrp="1" noChangeArrowheads="1"/>
          </p:cNvSpPr>
          <p:nvPr>
            <p:ph type="title"/>
          </p:nvPr>
        </p:nvSpPr>
        <p:spPr bwMode="auto">
          <a:xfrm>
            <a:off x="1605550" y="2692577"/>
            <a:ext cx="18201100" cy="504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2262" tIns="160338" rIns="322262" bIns="1603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00F982F0-3991-E6B3-12CB-3AD2354B3328}"/>
              </a:ext>
            </a:extLst>
          </p:cNvPr>
          <p:cNvSpPr>
            <a:spLocks noGrp="1" noChangeArrowheads="1"/>
          </p:cNvSpPr>
          <p:nvPr>
            <p:ph type="body" idx="1"/>
          </p:nvPr>
        </p:nvSpPr>
        <p:spPr bwMode="auto">
          <a:xfrm>
            <a:off x="1605550" y="8745824"/>
            <a:ext cx="18201100" cy="1816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2262" tIns="160338" rIns="322262" bIns="1603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5E8EC9C3-37B2-BE73-3FBC-4C7BF8664551}"/>
              </a:ext>
            </a:extLst>
          </p:cNvPr>
          <p:cNvSpPr>
            <a:spLocks noGrp="1" noChangeArrowheads="1"/>
          </p:cNvSpPr>
          <p:nvPr>
            <p:ph type="dt" sz="half" idx="2"/>
          </p:nvPr>
        </p:nvSpPr>
        <p:spPr bwMode="auto">
          <a:xfrm>
            <a:off x="1605551" y="27582636"/>
            <a:ext cx="4461857" cy="2019994"/>
          </a:xfrm>
          <a:prstGeom prst="rect">
            <a:avLst/>
          </a:prstGeom>
          <a:noFill/>
          <a:ln>
            <a:noFill/>
          </a:ln>
          <a:effectLst/>
        </p:spPr>
        <p:txBody>
          <a:bodyPr vert="horz" wrap="none" lIns="322262" tIns="160338" rIns="322262" bIns="160338" numCol="1" anchor="ctr" anchorCtr="0" compatLnSpc="1">
            <a:prstTxWarp prst="textNoShape">
              <a:avLst/>
            </a:prstTxWarp>
          </a:bodyPr>
          <a:lstStyle>
            <a:lvl1pPr defTabSz="6548896">
              <a:defRPr sz="3438"/>
            </a:lvl1pPr>
          </a:lstStyle>
          <a:p>
            <a:pPr>
              <a:defRPr/>
            </a:pPr>
            <a:endParaRPr lang="en-GB"/>
          </a:p>
        </p:txBody>
      </p:sp>
      <p:sp>
        <p:nvSpPr>
          <p:cNvPr id="1029" name="Rectangle 5">
            <a:extLst>
              <a:ext uri="{FF2B5EF4-FFF2-40B4-BE49-F238E27FC236}">
                <a16:creationId xmlns:a16="http://schemas.microsoft.com/office/drawing/2014/main" id="{6AF572C4-DAC1-7223-17D6-C326DE1C7024}"/>
              </a:ext>
            </a:extLst>
          </p:cNvPr>
          <p:cNvSpPr>
            <a:spLocks noGrp="1" noChangeArrowheads="1"/>
          </p:cNvSpPr>
          <p:nvPr>
            <p:ph type="ftr" sz="quarter" idx="3"/>
          </p:nvPr>
        </p:nvSpPr>
        <p:spPr bwMode="auto">
          <a:xfrm>
            <a:off x="7315919" y="27582636"/>
            <a:ext cx="6780362" cy="2019994"/>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ctr" defTabSz="6548896">
              <a:defRPr sz="3438"/>
            </a:lvl1pPr>
          </a:lstStyle>
          <a:p>
            <a:pPr>
              <a:defRPr/>
            </a:pPr>
            <a:endParaRPr lang="en-GB"/>
          </a:p>
        </p:txBody>
      </p:sp>
      <p:sp>
        <p:nvSpPr>
          <p:cNvPr id="1030" name="Rectangle 6">
            <a:extLst>
              <a:ext uri="{FF2B5EF4-FFF2-40B4-BE49-F238E27FC236}">
                <a16:creationId xmlns:a16="http://schemas.microsoft.com/office/drawing/2014/main" id="{B09F6389-AB67-BDFE-2819-647C2F343493}"/>
              </a:ext>
            </a:extLst>
          </p:cNvPr>
          <p:cNvSpPr>
            <a:spLocks noGrp="1" noChangeArrowheads="1"/>
          </p:cNvSpPr>
          <p:nvPr>
            <p:ph type="sldNum" sz="quarter" idx="4"/>
          </p:nvPr>
        </p:nvSpPr>
        <p:spPr bwMode="auto">
          <a:xfrm>
            <a:off x="15344793" y="27582636"/>
            <a:ext cx="4461857" cy="2019994"/>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r" defTabSz="6548312">
              <a:defRPr sz="3400"/>
            </a:lvl1pPr>
          </a:lstStyle>
          <a:p>
            <a:pPr>
              <a:defRPr/>
            </a:pPr>
            <a:fld id="{2250DA27-05DD-4313-98FD-01503638E47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46150" rtl="0" eaLnBrk="0" fontAlgn="base" hangingPunct="0">
        <a:spcBef>
          <a:spcPct val="0"/>
        </a:spcBef>
        <a:spcAft>
          <a:spcPct val="0"/>
        </a:spcAft>
        <a:defRPr sz="10751">
          <a:solidFill>
            <a:schemeClr val="tx2"/>
          </a:solidFill>
          <a:latin typeface="+mj-lt"/>
          <a:ea typeface="+mj-ea"/>
          <a:cs typeface="+mj-cs"/>
        </a:defRPr>
      </a:lvl1pPr>
      <a:lvl2pPr algn="ctr" defTabSz="6546150" rtl="0" eaLnBrk="0" fontAlgn="base" hangingPunct="0">
        <a:spcBef>
          <a:spcPct val="0"/>
        </a:spcBef>
        <a:spcAft>
          <a:spcPct val="0"/>
        </a:spcAft>
        <a:defRPr sz="10751">
          <a:solidFill>
            <a:schemeClr val="tx2"/>
          </a:solidFill>
          <a:latin typeface="Times New Roman" pitchFamily="18" charset="0"/>
        </a:defRPr>
      </a:lvl2pPr>
      <a:lvl3pPr algn="ctr" defTabSz="6546150" rtl="0" eaLnBrk="0" fontAlgn="base" hangingPunct="0">
        <a:spcBef>
          <a:spcPct val="0"/>
        </a:spcBef>
        <a:spcAft>
          <a:spcPct val="0"/>
        </a:spcAft>
        <a:defRPr sz="10751">
          <a:solidFill>
            <a:schemeClr val="tx2"/>
          </a:solidFill>
          <a:latin typeface="Times New Roman" pitchFamily="18" charset="0"/>
        </a:defRPr>
      </a:lvl3pPr>
      <a:lvl4pPr algn="ctr" defTabSz="6546150" rtl="0" eaLnBrk="0" fontAlgn="base" hangingPunct="0">
        <a:spcBef>
          <a:spcPct val="0"/>
        </a:spcBef>
        <a:spcAft>
          <a:spcPct val="0"/>
        </a:spcAft>
        <a:defRPr sz="10751">
          <a:solidFill>
            <a:schemeClr val="tx2"/>
          </a:solidFill>
          <a:latin typeface="Times New Roman" pitchFamily="18" charset="0"/>
        </a:defRPr>
      </a:lvl4pPr>
      <a:lvl5pPr algn="ctr" defTabSz="6546150" rtl="0" eaLnBrk="0" fontAlgn="base" hangingPunct="0">
        <a:spcBef>
          <a:spcPct val="0"/>
        </a:spcBef>
        <a:spcAft>
          <a:spcPct val="0"/>
        </a:spcAft>
        <a:defRPr sz="10751">
          <a:solidFill>
            <a:schemeClr val="tx2"/>
          </a:solidFill>
          <a:latin typeface="Times New Roman" pitchFamily="18" charset="0"/>
        </a:defRPr>
      </a:lvl5pPr>
      <a:lvl6pPr marL="320763" algn="ctr" defTabSz="6548896" rtl="0" eaLnBrk="0" fontAlgn="base" hangingPunct="0">
        <a:spcBef>
          <a:spcPct val="0"/>
        </a:spcBef>
        <a:spcAft>
          <a:spcPct val="0"/>
        </a:spcAft>
        <a:defRPr sz="10875">
          <a:solidFill>
            <a:schemeClr val="tx2"/>
          </a:solidFill>
          <a:latin typeface="Times New Roman" pitchFamily="18" charset="0"/>
        </a:defRPr>
      </a:lvl6pPr>
      <a:lvl7pPr marL="641525" algn="ctr" defTabSz="6548896" rtl="0" eaLnBrk="0" fontAlgn="base" hangingPunct="0">
        <a:spcBef>
          <a:spcPct val="0"/>
        </a:spcBef>
        <a:spcAft>
          <a:spcPct val="0"/>
        </a:spcAft>
        <a:defRPr sz="10875">
          <a:solidFill>
            <a:schemeClr val="tx2"/>
          </a:solidFill>
          <a:latin typeface="Times New Roman" pitchFamily="18" charset="0"/>
        </a:defRPr>
      </a:lvl7pPr>
      <a:lvl8pPr marL="962287" algn="ctr" defTabSz="6548896" rtl="0" eaLnBrk="0" fontAlgn="base" hangingPunct="0">
        <a:spcBef>
          <a:spcPct val="0"/>
        </a:spcBef>
        <a:spcAft>
          <a:spcPct val="0"/>
        </a:spcAft>
        <a:defRPr sz="10875">
          <a:solidFill>
            <a:schemeClr val="tx2"/>
          </a:solidFill>
          <a:latin typeface="Times New Roman" pitchFamily="18" charset="0"/>
        </a:defRPr>
      </a:lvl8pPr>
      <a:lvl9pPr marL="1283049" algn="ctr" defTabSz="6548896" rtl="0" eaLnBrk="0" fontAlgn="base" hangingPunct="0">
        <a:spcBef>
          <a:spcPct val="0"/>
        </a:spcBef>
        <a:spcAft>
          <a:spcPct val="0"/>
        </a:spcAft>
        <a:defRPr sz="10875">
          <a:solidFill>
            <a:schemeClr val="tx2"/>
          </a:solidFill>
          <a:latin typeface="Times New Roman" pitchFamily="18" charset="0"/>
        </a:defRPr>
      </a:lvl9pPr>
    </p:titleStyle>
    <p:bodyStyle>
      <a:lvl1pPr marL="838761" indent="-838761" algn="l" defTabSz="6546150" rtl="0" eaLnBrk="0" fontAlgn="base" hangingPunct="0">
        <a:spcBef>
          <a:spcPct val="20000"/>
        </a:spcBef>
        <a:spcAft>
          <a:spcPct val="0"/>
        </a:spcAft>
        <a:buChar char="•"/>
        <a:defRPr sz="7851">
          <a:solidFill>
            <a:schemeClr val="tx1"/>
          </a:solidFill>
          <a:latin typeface="+mn-lt"/>
          <a:ea typeface="+mn-ea"/>
          <a:cs typeface="+mn-cs"/>
        </a:defRPr>
      </a:lvl1pPr>
      <a:lvl2pPr marL="1822368" indent="-699529" algn="l" defTabSz="6546150" rtl="0" eaLnBrk="0" fontAlgn="base" hangingPunct="0">
        <a:spcBef>
          <a:spcPct val="20000"/>
        </a:spcBef>
        <a:spcAft>
          <a:spcPct val="0"/>
        </a:spcAft>
        <a:buChar char="–"/>
        <a:defRPr sz="6861">
          <a:solidFill>
            <a:schemeClr val="tx1"/>
          </a:solidFill>
          <a:latin typeface="+mn-lt"/>
        </a:defRPr>
      </a:lvl2pPr>
      <a:lvl3pPr marL="2804851" indent="-558051" algn="l" defTabSz="6546150" rtl="0" eaLnBrk="0" fontAlgn="base" hangingPunct="0">
        <a:spcBef>
          <a:spcPct val="20000"/>
        </a:spcBef>
        <a:spcAft>
          <a:spcPct val="0"/>
        </a:spcAft>
        <a:buChar char="•"/>
        <a:defRPr sz="5800">
          <a:solidFill>
            <a:schemeClr val="tx1"/>
          </a:solidFill>
          <a:latin typeface="+mn-lt"/>
        </a:defRPr>
      </a:lvl3pPr>
      <a:lvl4pPr marL="3926567" indent="-558051" algn="l" defTabSz="6546150" rtl="0" eaLnBrk="0" fontAlgn="base" hangingPunct="0">
        <a:spcBef>
          <a:spcPct val="20000"/>
        </a:spcBef>
        <a:spcAft>
          <a:spcPct val="0"/>
        </a:spcAft>
        <a:buChar char="–"/>
        <a:defRPr sz="4880">
          <a:solidFill>
            <a:schemeClr val="tx1"/>
          </a:solidFill>
          <a:latin typeface="+mn-lt"/>
        </a:defRPr>
      </a:lvl4pPr>
      <a:lvl5pPr marL="5049406" indent="-558051" algn="l" defTabSz="6546150" rtl="0" eaLnBrk="0" fontAlgn="base" hangingPunct="0">
        <a:spcBef>
          <a:spcPct val="20000"/>
        </a:spcBef>
        <a:spcAft>
          <a:spcPct val="0"/>
        </a:spcAft>
        <a:buChar char="•"/>
        <a:defRPr sz="4880">
          <a:solidFill>
            <a:schemeClr val="tx1"/>
          </a:solidFill>
          <a:latin typeface="+mn-lt"/>
        </a:defRPr>
      </a:lvl5pPr>
      <a:lvl6pPr marL="5372768" indent="-561334" algn="l" defTabSz="6548896" rtl="0" eaLnBrk="0" fontAlgn="base" hangingPunct="0">
        <a:spcBef>
          <a:spcPct val="20000"/>
        </a:spcBef>
        <a:spcAft>
          <a:spcPct val="0"/>
        </a:spcAft>
        <a:buChar char="•"/>
        <a:defRPr sz="4981">
          <a:solidFill>
            <a:schemeClr val="tx1"/>
          </a:solidFill>
          <a:latin typeface="+mn-lt"/>
        </a:defRPr>
      </a:lvl6pPr>
      <a:lvl7pPr marL="5693529" indent="-561334" algn="l" defTabSz="6548896" rtl="0" eaLnBrk="0" fontAlgn="base" hangingPunct="0">
        <a:spcBef>
          <a:spcPct val="20000"/>
        </a:spcBef>
        <a:spcAft>
          <a:spcPct val="0"/>
        </a:spcAft>
        <a:buChar char="•"/>
        <a:defRPr sz="4981">
          <a:solidFill>
            <a:schemeClr val="tx1"/>
          </a:solidFill>
          <a:latin typeface="+mn-lt"/>
        </a:defRPr>
      </a:lvl7pPr>
      <a:lvl8pPr marL="6014292" indent="-561334" algn="l" defTabSz="6548896" rtl="0" eaLnBrk="0" fontAlgn="base" hangingPunct="0">
        <a:spcBef>
          <a:spcPct val="20000"/>
        </a:spcBef>
        <a:spcAft>
          <a:spcPct val="0"/>
        </a:spcAft>
        <a:buChar char="•"/>
        <a:defRPr sz="4981">
          <a:solidFill>
            <a:schemeClr val="tx1"/>
          </a:solidFill>
          <a:latin typeface="+mn-lt"/>
        </a:defRPr>
      </a:lvl8pPr>
      <a:lvl9pPr marL="6335054" indent="-561334" algn="l" defTabSz="6548896" rtl="0" eaLnBrk="0" fontAlgn="base" hangingPunct="0">
        <a:spcBef>
          <a:spcPct val="20000"/>
        </a:spcBef>
        <a:spcAft>
          <a:spcPct val="0"/>
        </a:spcAft>
        <a:buChar char="•"/>
        <a:defRPr sz="4981">
          <a:solidFill>
            <a:schemeClr val="tx1"/>
          </a:solidFill>
          <a:latin typeface="+mn-lt"/>
        </a:defRPr>
      </a:lvl9pPr>
    </p:bodyStyle>
    <p:otherStyle>
      <a:defPPr>
        <a:defRPr lang="nl-NL"/>
      </a:defPPr>
      <a:lvl1pPr marL="0" algn="l" defTabSz="641525" rtl="0" eaLnBrk="1" latinLnBrk="0" hangingPunct="1">
        <a:defRPr sz="1263" kern="1200">
          <a:solidFill>
            <a:schemeClr val="tx1"/>
          </a:solidFill>
          <a:latin typeface="+mn-lt"/>
          <a:ea typeface="+mn-ea"/>
          <a:cs typeface="+mn-cs"/>
        </a:defRPr>
      </a:lvl1pPr>
      <a:lvl2pPr marL="320763" algn="l" defTabSz="641525" rtl="0" eaLnBrk="1" latinLnBrk="0" hangingPunct="1">
        <a:defRPr sz="1263" kern="1200">
          <a:solidFill>
            <a:schemeClr val="tx1"/>
          </a:solidFill>
          <a:latin typeface="+mn-lt"/>
          <a:ea typeface="+mn-ea"/>
          <a:cs typeface="+mn-cs"/>
        </a:defRPr>
      </a:lvl2pPr>
      <a:lvl3pPr marL="641525" algn="l" defTabSz="641525" rtl="0" eaLnBrk="1" latinLnBrk="0" hangingPunct="1">
        <a:defRPr sz="1263" kern="1200">
          <a:solidFill>
            <a:schemeClr val="tx1"/>
          </a:solidFill>
          <a:latin typeface="+mn-lt"/>
          <a:ea typeface="+mn-ea"/>
          <a:cs typeface="+mn-cs"/>
        </a:defRPr>
      </a:lvl3pPr>
      <a:lvl4pPr marL="962287" algn="l" defTabSz="641525" rtl="0" eaLnBrk="1" latinLnBrk="0" hangingPunct="1">
        <a:defRPr sz="1263" kern="1200">
          <a:solidFill>
            <a:schemeClr val="tx1"/>
          </a:solidFill>
          <a:latin typeface="+mn-lt"/>
          <a:ea typeface="+mn-ea"/>
          <a:cs typeface="+mn-cs"/>
        </a:defRPr>
      </a:lvl4pPr>
      <a:lvl5pPr marL="1283049" algn="l" defTabSz="641525" rtl="0" eaLnBrk="1" latinLnBrk="0" hangingPunct="1">
        <a:defRPr sz="1263" kern="1200">
          <a:solidFill>
            <a:schemeClr val="tx1"/>
          </a:solidFill>
          <a:latin typeface="+mn-lt"/>
          <a:ea typeface="+mn-ea"/>
          <a:cs typeface="+mn-cs"/>
        </a:defRPr>
      </a:lvl5pPr>
      <a:lvl6pPr marL="1603811" algn="l" defTabSz="641525" rtl="0" eaLnBrk="1" latinLnBrk="0" hangingPunct="1">
        <a:defRPr sz="1263" kern="1200">
          <a:solidFill>
            <a:schemeClr val="tx1"/>
          </a:solidFill>
          <a:latin typeface="+mn-lt"/>
          <a:ea typeface="+mn-ea"/>
          <a:cs typeface="+mn-cs"/>
        </a:defRPr>
      </a:lvl6pPr>
      <a:lvl7pPr marL="1924573" algn="l" defTabSz="641525" rtl="0" eaLnBrk="1" latinLnBrk="0" hangingPunct="1">
        <a:defRPr sz="1263" kern="1200">
          <a:solidFill>
            <a:schemeClr val="tx1"/>
          </a:solidFill>
          <a:latin typeface="+mn-lt"/>
          <a:ea typeface="+mn-ea"/>
          <a:cs typeface="+mn-cs"/>
        </a:defRPr>
      </a:lvl7pPr>
      <a:lvl8pPr marL="2245336" algn="l" defTabSz="641525" rtl="0" eaLnBrk="1" latinLnBrk="0" hangingPunct="1">
        <a:defRPr sz="1263" kern="1200">
          <a:solidFill>
            <a:schemeClr val="tx1"/>
          </a:solidFill>
          <a:latin typeface="+mn-lt"/>
          <a:ea typeface="+mn-ea"/>
          <a:cs typeface="+mn-cs"/>
        </a:defRPr>
      </a:lvl8pPr>
      <a:lvl9pPr marL="2566098" algn="l" defTabSz="641525" rtl="0" eaLnBrk="1" latinLnBrk="0" hangingPunct="1">
        <a:defRPr sz="12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C1C3">
            <a:alpha val="9019"/>
          </a:srgbClr>
        </a:solidFill>
        <a:effectLst/>
      </p:bgPr>
    </p:bg>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id="{9214007D-081A-73C7-D631-4347AA369E12}"/>
              </a:ext>
            </a:extLst>
          </p:cNvPr>
          <p:cNvSpPr txBox="1">
            <a:spLocks noChangeArrowheads="1"/>
          </p:cNvSpPr>
          <p:nvPr/>
        </p:nvSpPr>
        <p:spPr bwMode="auto">
          <a:xfrm>
            <a:off x="3062896" y="918383"/>
            <a:ext cx="15260585" cy="1323439"/>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4000">
                <a:solidFill>
                  <a:srgbClr val="2C617F"/>
                </a:solidFill>
                <a:latin typeface="Arial" panose="020B0604020202020204" pitchFamily="34" charset="0"/>
                <a:cs typeface="Arial" panose="020B0604020202020204" pitchFamily="34" charset="0"/>
              </a:rPr>
              <a:t>Title (no more than 2 lines total)</a:t>
            </a:r>
            <a:endParaRPr lang="en-GB" altLang="nl-NL" sz="4000" b="1">
              <a:solidFill>
                <a:srgbClr val="2C617F"/>
              </a:solidFill>
              <a:latin typeface="Arial" panose="020B0604020202020204" pitchFamily="34" charset="0"/>
              <a:cs typeface="Arial" panose="020B0604020202020204" pitchFamily="34" charset="0"/>
            </a:endParaRPr>
          </a:p>
          <a:p>
            <a:pPr algn="ctr">
              <a:defRPr/>
            </a:pPr>
            <a:endParaRPr lang="en-GB" altLang="nl-NL" sz="4000" b="1">
              <a:solidFill>
                <a:srgbClr val="00AEEF"/>
              </a:solidFill>
              <a:latin typeface="Arial" panose="020B0604020202020204" pitchFamily="34" charset="0"/>
              <a:cs typeface="Arial" panose="020B0604020202020204" pitchFamily="34" charset="0"/>
            </a:endParaRPr>
          </a:p>
        </p:txBody>
      </p:sp>
      <p:pic>
        <p:nvPicPr>
          <p:cNvPr id="3077" name="Picture 28">
            <a:extLst>
              <a:ext uri="{FF2B5EF4-FFF2-40B4-BE49-F238E27FC236}">
                <a16:creationId xmlns:a16="http://schemas.microsoft.com/office/drawing/2014/main" id="{ECEEB698-984A-AA6B-985E-B9398D3C54BA}"/>
              </a:ext>
            </a:extLst>
          </p:cNvPr>
          <p:cNvPicPr>
            <a:picLocks noChangeAspect="1" noChangeArrowheads="1"/>
          </p:cNvPicPr>
          <p:nvPr/>
        </p:nvPicPr>
        <p:blipFill>
          <a:blip r:embed="rId3">
            <a:duotone>
              <a:schemeClr val="bg2">
                <a:shade val="45000"/>
                <a:satMod val="135000"/>
              </a:schemeClr>
              <a:prstClr val="white"/>
            </a:duotone>
          </a:blip>
          <a:srcRect/>
          <a:stretch/>
        </p:blipFill>
        <p:spPr bwMode="auto">
          <a:xfrm>
            <a:off x="867196" y="446924"/>
            <a:ext cx="1354080" cy="1419123"/>
          </a:xfrm>
          <a:prstGeom prst="rect">
            <a:avLst/>
          </a:prstGeom>
          <a:noFill/>
          <a:ln>
            <a:noFill/>
          </a:ln>
        </p:spPr>
      </p:pic>
      <p:sp>
        <p:nvSpPr>
          <p:cNvPr id="3076" name="TextBox 5">
            <a:extLst>
              <a:ext uri="{FF2B5EF4-FFF2-40B4-BE49-F238E27FC236}">
                <a16:creationId xmlns:a16="http://schemas.microsoft.com/office/drawing/2014/main" id="{5009C0F6-49E1-4861-D61C-10D46362C4AE}"/>
              </a:ext>
            </a:extLst>
          </p:cNvPr>
          <p:cNvSpPr txBox="1">
            <a:spLocks noChangeArrowheads="1"/>
          </p:cNvSpPr>
          <p:nvPr/>
        </p:nvSpPr>
        <p:spPr bwMode="auto">
          <a:xfrm>
            <a:off x="3426671" y="2215174"/>
            <a:ext cx="14193961" cy="523220"/>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2800">
                <a:solidFill>
                  <a:srgbClr val="2C617F"/>
                </a:solidFill>
                <a:latin typeface="Arial" panose="020B0604020202020204" pitchFamily="34" charset="0"/>
                <a:cs typeface="Arial" panose="020B0604020202020204" pitchFamily="34" charset="0"/>
              </a:rPr>
              <a:t>Your name, co-author 1 name, co-author 2 name</a:t>
            </a:r>
            <a:endParaRPr lang="en-GB" altLang="nl-NL" sz="2800">
              <a:solidFill>
                <a:srgbClr val="2C617F"/>
              </a:solidFill>
              <a:latin typeface="Arial" panose="020B0604020202020204" pitchFamily="34" charset="0"/>
              <a:cs typeface="Arial" panose="020B0604020202020204" pitchFamily="34" charset="0"/>
            </a:endParaRPr>
          </a:p>
        </p:txBody>
      </p:sp>
      <p:sp>
        <p:nvSpPr>
          <p:cNvPr id="2" name="TextBox 51">
            <a:extLst>
              <a:ext uri="{FF2B5EF4-FFF2-40B4-BE49-F238E27FC236}">
                <a16:creationId xmlns:a16="http://schemas.microsoft.com/office/drawing/2014/main" id="{9B70D213-CFD5-6C1C-3C95-176BD342DE18}"/>
              </a:ext>
            </a:extLst>
          </p:cNvPr>
          <p:cNvSpPr txBox="1">
            <a:spLocks noChangeArrowheads="1"/>
          </p:cNvSpPr>
          <p:nvPr/>
        </p:nvSpPr>
        <p:spPr bwMode="auto">
          <a:xfrm>
            <a:off x="808389" y="2913531"/>
            <a:ext cx="19623640" cy="400110"/>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2000">
                <a:solidFill>
                  <a:srgbClr val="2C617F"/>
                </a:solidFill>
                <a:latin typeface="Arial" panose="020B0604020202020204" pitchFamily="34" charset="0"/>
                <a:cs typeface="Arial" panose="020B0604020202020204" pitchFamily="34" charset="0"/>
              </a:rPr>
              <a:t>*Affiliation 1, contact details, **Affiliation 2, contact details, *** Affiliation 3, contact details</a:t>
            </a:r>
            <a:endParaRPr lang="en-GB" altLang="nl-NL" sz="2000">
              <a:solidFill>
                <a:srgbClr val="2C617F"/>
              </a:solidFill>
              <a:latin typeface="Arial" panose="020B0604020202020204" pitchFamily="34" charset="0"/>
              <a:cs typeface="Arial" panose="020B0604020202020204" pitchFamily="34" charset="0"/>
            </a:endParaRPr>
          </a:p>
        </p:txBody>
      </p:sp>
      <p:sp>
        <p:nvSpPr>
          <p:cNvPr id="3080" name="Rectangle 9">
            <a:extLst>
              <a:ext uri="{FF2B5EF4-FFF2-40B4-BE49-F238E27FC236}">
                <a16:creationId xmlns:a16="http://schemas.microsoft.com/office/drawing/2014/main" id="{1F381087-523B-778A-1F6E-BF94A7965C13}"/>
              </a:ext>
            </a:extLst>
          </p:cNvPr>
          <p:cNvSpPr>
            <a:spLocks noChangeArrowheads="1"/>
          </p:cNvSpPr>
          <p:nvPr/>
        </p:nvSpPr>
        <p:spPr bwMode="auto">
          <a:xfrm>
            <a:off x="1228302" y="5336453"/>
            <a:ext cx="18830969" cy="1361092"/>
          </a:xfrm>
          <a:prstGeom prst="rect">
            <a:avLst/>
          </a:prstGeom>
          <a:noFill/>
          <a:ln>
            <a:noFill/>
          </a:ln>
          <a:effectLst/>
        </p:spPr>
        <p:txBody>
          <a:bodyPr lIns="64591" tIns="32297" rIns="64591" bIns="32297">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AU" altLang="en-US" sz="1684" dirty="0">
                <a:latin typeface="Arial" panose="020B0604020202020204" pitchFamily="34" charset="0"/>
                <a:cs typeface="Arial" panose="020B0604020202020204" pitchFamily="34" charset="0"/>
              </a:rPr>
              <a:t>A poster paper presentation is a graphic display of a written manuscript. The poster presentation stands by itself as a summary of research and usually contains an overview of research objectives, experimental methods, materials, results and a discussion. </a:t>
            </a:r>
          </a:p>
          <a:p>
            <a:pPr>
              <a:defRPr/>
            </a:pPr>
            <a:endParaRPr lang="en-AU" altLang="en-US" sz="1684" dirty="0">
              <a:latin typeface="Arial" panose="020B0604020202020204" pitchFamily="34" charset="0"/>
              <a:cs typeface="Arial" panose="020B0604020202020204" pitchFamily="34" charset="0"/>
            </a:endParaRPr>
          </a:p>
          <a:p>
            <a:pPr>
              <a:defRPr/>
            </a:pPr>
            <a:r>
              <a:rPr lang="en-AU" altLang="en-US" sz="1684" dirty="0">
                <a:latin typeface="Arial" panose="020B0604020202020204" pitchFamily="34" charset="0"/>
                <a:cs typeface="Arial" panose="020B0604020202020204" pitchFamily="34" charset="0"/>
              </a:rPr>
              <a:t>Please use the formatting embedded in this template. </a:t>
            </a:r>
          </a:p>
          <a:p>
            <a:pPr>
              <a:defRPr/>
            </a:pPr>
            <a:r>
              <a:rPr lang="en-AU" altLang="en-US" sz="1684" b="1" dirty="0">
                <a:latin typeface="Arial" panose="020B0604020202020204" pitchFamily="34" charset="0"/>
                <a:cs typeface="Arial" panose="020B0604020202020204" pitchFamily="34" charset="0"/>
              </a:rPr>
              <a:t>Please print your poster A1 size</a:t>
            </a:r>
            <a:r>
              <a:rPr lang="en-AU" altLang="en-US" sz="1684" dirty="0">
                <a:latin typeface="Arial" panose="020B0604020202020204" pitchFamily="34" charset="0"/>
                <a:cs typeface="Arial" panose="020B0604020202020204" pitchFamily="34" charset="0"/>
              </a:rPr>
              <a:t>. </a:t>
            </a:r>
            <a:endParaRPr lang="en-GB" altLang="en-US" sz="1684"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0933D8AF-5449-76AB-5681-86C9193CC035}"/>
              </a:ext>
            </a:extLst>
          </p:cNvPr>
          <p:cNvGraphicFramePr>
            <a:graphicFrameLocks noGrp="1"/>
          </p:cNvGraphicFramePr>
          <p:nvPr/>
        </p:nvGraphicFramePr>
        <p:xfrm>
          <a:off x="11364600" y="9467096"/>
          <a:ext cx="4096961" cy="1969323"/>
        </p:xfrm>
        <a:graphic>
          <a:graphicData uri="http://schemas.openxmlformats.org/drawingml/2006/table">
            <a:tbl>
              <a:tblPr/>
              <a:tblGrid>
                <a:gridCol w="1680290">
                  <a:extLst>
                    <a:ext uri="{9D8B030D-6E8A-4147-A177-3AD203B41FA5}">
                      <a16:colId xmlns:a16="http://schemas.microsoft.com/office/drawing/2014/main" val="20000"/>
                    </a:ext>
                  </a:extLst>
                </a:gridCol>
                <a:gridCol w="810020">
                  <a:extLst>
                    <a:ext uri="{9D8B030D-6E8A-4147-A177-3AD203B41FA5}">
                      <a16:colId xmlns:a16="http://schemas.microsoft.com/office/drawing/2014/main" val="20001"/>
                    </a:ext>
                  </a:extLst>
                </a:gridCol>
                <a:gridCol w="816715">
                  <a:extLst>
                    <a:ext uri="{9D8B030D-6E8A-4147-A177-3AD203B41FA5}">
                      <a16:colId xmlns:a16="http://schemas.microsoft.com/office/drawing/2014/main" val="20002"/>
                    </a:ext>
                  </a:extLst>
                </a:gridCol>
                <a:gridCol w="789936">
                  <a:extLst>
                    <a:ext uri="{9D8B030D-6E8A-4147-A177-3AD203B41FA5}">
                      <a16:colId xmlns:a16="http://schemas.microsoft.com/office/drawing/2014/main" val="20003"/>
                    </a:ext>
                  </a:extLst>
                </a:gridCol>
              </a:tblGrid>
              <a:tr h="499911">
                <a:tc gridSpan="4">
                  <a:txBody>
                    <a:bodyPr/>
                    <a:lstStyle/>
                    <a:p>
                      <a:pPr algn="ctr" fontAlgn="b"/>
                      <a:r>
                        <a:rPr lang="en-GB" sz="1700" b="0" i="0" u="none" strike="noStrike" dirty="0">
                          <a:solidFill>
                            <a:srgbClr val="000000"/>
                          </a:solidFill>
                          <a:effectLst/>
                          <a:latin typeface="Arial"/>
                        </a:rPr>
                        <a:t>Title</a:t>
                      </a:r>
                    </a:p>
                  </a:txBody>
                  <a:tcPr marL="6679" marR="6679" marT="6677"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5803">
                <a:tc>
                  <a:txBody>
                    <a:bodyPr/>
                    <a:lstStyle/>
                    <a:p>
                      <a:pPr algn="l" fontAlgn="b"/>
                      <a:r>
                        <a:rPr lang="en-GB" sz="1700" b="0" i="0" u="none" strike="noStrike">
                          <a:solidFill>
                            <a:srgbClr val="000000"/>
                          </a:solidFill>
                          <a:effectLst/>
                          <a:latin typeface="Arial"/>
                        </a:rPr>
                        <a:t>Value 1</a:t>
                      </a:r>
                    </a:p>
                  </a:txBody>
                  <a:tcPr marL="6679" marR="6679" marT="6677"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a:solidFill>
                            <a:srgbClr val="000000"/>
                          </a:solidFill>
                          <a:effectLst/>
                          <a:latin typeface="Arial"/>
                        </a:rPr>
                        <a:t>1</a:t>
                      </a:r>
                    </a:p>
                  </a:txBody>
                  <a:tcPr marL="6679" marR="6679" marT="6677"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dirty="0">
                          <a:solidFill>
                            <a:srgbClr val="000000"/>
                          </a:solidFill>
                          <a:effectLst/>
                          <a:latin typeface="Arial"/>
                        </a:rPr>
                        <a:t>2</a:t>
                      </a:r>
                    </a:p>
                  </a:txBody>
                  <a:tcPr marL="6679" marR="6679" marT="6677"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a:solidFill>
                            <a:srgbClr val="000000"/>
                          </a:solidFill>
                          <a:effectLst/>
                          <a:latin typeface="Arial"/>
                        </a:rPr>
                        <a:t>3</a:t>
                      </a:r>
                    </a:p>
                  </a:txBody>
                  <a:tcPr marL="6679" marR="6679" marT="6677"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803">
                <a:tc>
                  <a:txBody>
                    <a:bodyPr/>
                    <a:lstStyle/>
                    <a:p>
                      <a:pPr algn="l" fontAlgn="b"/>
                      <a:r>
                        <a:rPr lang="en-GB" sz="1700" b="0" i="0" u="none" strike="noStrike">
                          <a:solidFill>
                            <a:srgbClr val="000000"/>
                          </a:solidFill>
                          <a:effectLst/>
                          <a:latin typeface="Arial"/>
                        </a:rPr>
                        <a:t>Value 2</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a:solidFill>
                            <a:srgbClr val="000000"/>
                          </a:solidFill>
                          <a:effectLst/>
                          <a:latin typeface="Arial"/>
                        </a:rPr>
                        <a:t>4</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dirty="0">
                          <a:solidFill>
                            <a:srgbClr val="000000"/>
                          </a:solidFill>
                          <a:effectLst/>
                          <a:latin typeface="Arial"/>
                        </a:rPr>
                        <a:t>5</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a:solidFill>
                            <a:srgbClr val="000000"/>
                          </a:solidFill>
                          <a:effectLst/>
                          <a:latin typeface="Arial"/>
                        </a:rPr>
                        <a:t>6</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803">
                <a:tc>
                  <a:txBody>
                    <a:bodyPr/>
                    <a:lstStyle/>
                    <a:p>
                      <a:pPr algn="l" fontAlgn="b"/>
                      <a:r>
                        <a:rPr lang="en-GB" sz="1700" b="0" i="0" u="none" strike="noStrike" dirty="0">
                          <a:solidFill>
                            <a:srgbClr val="000000"/>
                          </a:solidFill>
                          <a:effectLst/>
                          <a:latin typeface="Arial"/>
                        </a:rPr>
                        <a:t>Value 3</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a:solidFill>
                            <a:srgbClr val="000000"/>
                          </a:solidFill>
                          <a:effectLst/>
                          <a:latin typeface="Arial"/>
                        </a:rPr>
                        <a:t>7</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dirty="0">
                          <a:solidFill>
                            <a:srgbClr val="000000"/>
                          </a:solidFill>
                          <a:effectLst/>
                          <a:latin typeface="Arial"/>
                        </a:rPr>
                        <a:t>8</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dirty="0">
                          <a:solidFill>
                            <a:srgbClr val="000000"/>
                          </a:solidFill>
                          <a:effectLst/>
                          <a:latin typeface="Arial"/>
                        </a:rPr>
                        <a:t>9</a:t>
                      </a:r>
                    </a:p>
                  </a:txBody>
                  <a:tcPr marL="6679" marR="6679" marT="66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003">
                <a:tc>
                  <a:txBody>
                    <a:bodyPr/>
                    <a:lstStyle/>
                    <a:p>
                      <a:pPr algn="l" fontAlgn="b"/>
                      <a:r>
                        <a:rPr lang="en-GB" sz="1700" b="0" i="0" u="none" strike="noStrike" dirty="0">
                          <a:solidFill>
                            <a:srgbClr val="000000"/>
                          </a:solidFill>
                          <a:effectLst/>
                          <a:latin typeface="Arial"/>
                        </a:rPr>
                        <a:t>Value 4</a:t>
                      </a:r>
                    </a:p>
                  </a:txBody>
                  <a:tcPr marL="6679" marR="6679" marT="66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700" b="0" i="0" u="none" strike="noStrike">
                          <a:solidFill>
                            <a:srgbClr val="000000"/>
                          </a:solidFill>
                          <a:effectLst/>
                          <a:latin typeface="Arial"/>
                        </a:rPr>
                        <a:t>10</a:t>
                      </a:r>
                    </a:p>
                  </a:txBody>
                  <a:tcPr marL="6679" marR="6679" marT="66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700" b="0" i="0" u="none" strike="noStrike" dirty="0">
                          <a:solidFill>
                            <a:srgbClr val="000000"/>
                          </a:solidFill>
                          <a:effectLst/>
                          <a:latin typeface="Arial"/>
                        </a:rPr>
                        <a:t>11</a:t>
                      </a:r>
                    </a:p>
                  </a:txBody>
                  <a:tcPr marL="6679" marR="6679" marT="66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700" b="0" i="0" u="none" strike="noStrike" dirty="0">
                          <a:solidFill>
                            <a:srgbClr val="000000"/>
                          </a:solidFill>
                          <a:effectLst/>
                          <a:latin typeface="Arial"/>
                        </a:rPr>
                        <a:t>12</a:t>
                      </a:r>
                    </a:p>
                  </a:txBody>
                  <a:tcPr marL="6679" marR="6679" marT="66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03" name="TextBox 8">
            <a:extLst>
              <a:ext uri="{FF2B5EF4-FFF2-40B4-BE49-F238E27FC236}">
                <a16:creationId xmlns:a16="http://schemas.microsoft.com/office/drawing/2014/main" id="{628BBFB5-0CE5-BC3F-CBA5-18BAC3D9B59E}"/>
              </a:ext>
            </a:extLst>
          </p:cNvPr>
          <p:cNvSpPr txBox="1">
            <a:spLocks noChangeArrowheads="1"/>
          </p:cNvSpPr>
          <p:nvPr/>
        </p:nvSpPr>
        <p:spPr bwMode="auto">
          <a:xfrm>
            <a:off x="16081325" y="9890377"/>
            <a:ext cx="3193136" cy="954107"/>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1400">
                <a:latin typeface="Arial" panose="020B0604020202020204" pitchFamily="34" charset="0"/>
                <a:cs typeface="Arial" panose="020B0604020202020204" pitchFamily="34" charset="0"/>
              </a:rPr>
              <a:t>This table only shows key figures &amp; is easily understood. The side box gives a brief description of what is in the table</a:t>
            </a:r>
            <a:endParaRPr lang="en-GB" altLang="nl-NL" sz="1400">
              <a:latin typeface="Arial" panose="020B0604020202020204" pitchFamily="34" charset="0"/>
              <a:cs typeface="Arial" panose="020B0604020202020204" pitchFamily="34" charset="0"/>
            </a:endParaRPr>
          </a:p>
        </p:txBody>
      </p:sp>
      <p:sp>
        <p:nvSpPr>
          <p:cNvPr id="3106" name="TextBox 9">
            <a:extLst>
              <a:ext uri="{FF2B5EF4-FFF2-40B4-BE49-F238E27FC236}">
                <a16:creationId xmlns:a16="http://schemas.microsoft.com/office/drawing/2014/main" id="{F30919DA-3109-8055-F50D-A522F4DA5A69}"/>
              </a:ext>
            </a:extLst>
          </p:cNvPr>
          <p:cNvSpPr txBox="1">
            <a:spLocks noChangeArrowheads="1"/>
          </p:cNvSpPr>
          <p:nvPr/>
        </p:nvSpPr>
        <p:spPr bwMode="auto">
          <a:xfrm>
            <a:off x="11460036" y="9071883"/>
            <a:ext cx="5758648" cy="308226"/>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403" dirty="0">
                <a:latin typeface="Arial" panose="020B0604020202020204" pitchFamily="34" charset="0"/>
                <a:cs typeface="Arial" panose="020B0604020202020204" pitchFamily="34" charset="0"/>
              </a:rPr>
              <a:t>Table 1 – How to build a table for a poster</a:t>
            </a:r>
            <a:endParaRPr lang="en-GB" altLang="nl-NL" sz="1403" dirty="0">
              <a:latin typeface="Arial" panose="020B0604020202020204" pitchFamily="34" charset="0"/>
              <a:cs typeface="Arial" panose="020B0604020202020204" pitchFamily="34" charset="0"/>
            </a:endParaRPr>
          </a:p>
        </p:txBody>
      </p:sp>
      <p:sp>
        <p:nvSpPr>
          <p:cNvPr id="3107" name="TextBox 59">
            <a:extLst>
              <a:ext uri="{FF2B5EF4-FFF2-40B4-BE49-F238E27FC236}">
                <a16:creationId xmlns:a16="http://schemas.microsoft.com/office/drawing/2014/main" id="{B9266616-7883-D4FA-6F5F-43B65F69A7A8}"/>
              </a:ext>
            </a:extLst>
          </p:cNvPr>
          <p:cNvSpPr txBox="1">
            <a:spLocks noChangeArrowheads="1"/>
          </p:cNvSpPr>
          <p:nvPr/>
        </p:nvSpPr>
        <p:spPr bwMode="auto">
          <a:xfrm>
            <a:off x="11233237" y="15892664"/>
            <a:ext cx="3193136" cy="1171796"/>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403" dirty="0">
                <a:latin typeface="Arial" panose="020B0604020202020204" pitchFamily="34" charset="0"/>
                <a:cs typeface="Arial" panose="020B0604020202020204" pitchFamily="34" charset="0"/>
              </a:rPr>
              <a:t>This figure shows trends &amp; is easily understood.</a:t>
            </a:r>
          </a:p>
          <a:p>
            <a:pPr>
              <a:defRPr/>
            </a:pPr>
            <a:r>
              <a:rPr lang="en-AU" altLang="nl-NL" sz="1403" dirty="0">
                <a:latin typeface="Arial" panose="020B0604020202020204" pitchFamily="34" charset="0"/>
                <a:cs typeface="Arial" panose="020B0604020202020204" pitchFamily="34" charset="0"/>
              </a:rPr>
              <a:t>The side box gives a brief description of what is in the figure.</a:t>
            </a:r>
          </a:p>
          <a:p>
            <a:pPr>
              <a:defRPr/>
            </a:pPr>
            <a:endParaRPr lang="en-GB" altLang="nl-NL" sz="1403" dirty="0">
              <a:latin typeface="Arial" panose="020B0604020202020204" pitchFamily="34" charset="0"/>
              <a:cs typeface="Arial" panose="020B0604020202020204" pitchFamily="34" charset="0"/>
            </a:endParaRPr>
          </a:p>
        </p:txBody>
      </p:sp>
      <p:grpSp>
        <p:nvGrpSpPr>
          <p:cNvPr id="3" name="Group 19">
            <a:extLst>
              <a:ext uri="{FF2B5EF4-FFF2-40B4-BE49-F238E27FC236}">
                <a16:creationId xmlns:a16="http://schemas.microsoft.com/office/drawing/2014/main" id="{A2D8811A-E665-9708-A7A0-6BEECAAC2053}"/>
              </a:ext>
            </a:extLst>
          </p:cNvPr>
          <p:cNvGrpSpPr>
            <a:grpSpLocks/>
          </p:cNvGrpSpPr>
          <p:nvPr/>
        </p:nvGrpSpPr>
        <p:grpSpPr bwMode="auto">
          <a:xfrm>
            <a:off x="11351127" y="12250423"/>
            <a:ext cx="8888910" cy="6575486"/>
            <a:chOff x="16448872" y="20911985"/>
            <a:chExt cx="12671058" cy="9371467"/>
          </a:xfrm>
        </p:grpSpPr>
        <p:sp>
          <p:nvSpPr>
            <p:cNvPr id="3134" name="TextBox 58">
              <a:extLst>
                <a:ext uri="{FF2B5EF4-FFF2-40B4-BE49-F238E27FC236}">
                  <a16:creationId xmlns:a16="http://schemas.microsoft.com/office/drawing/2014/main" id="{9C87164B-279C-7A88-E21F-D433CE8FD39B}"/>
                </a:ext>
              </a:extLst>
            </p:cNvPr>
            <p:cNvSpPr txBox="1">
              <a:spLocks noChangeArrowheads="1"/>
            </p:cNvSpPr>
            <p:nvPr/>
          </p:nvSpPr>
          <p:spPr bwMode="auto">
            <a:xfrm>
              <a:off x="20911030" y="29844164"/>
              <a:ext cx="8208900" cy="439288"/>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403" dirty="0">
                  <a:latin typeface="Arial" panose="020B0604020202020204" pitchFamily="34" charset="0"/>
                  <a:cs typeface="Arial" panose="020B0604020202020204" pitchFamily="34" charset="0"/>
                </a:rPr>
                <a:t>Figure 1 – How to build a graph for a poster</a:t>
              </a:r>
              <a:endParaRPr lang="en-GB" altLang="nl-NL" sz="1403" dirty="0">
                <a:latin typeface="Arial" panose="020B0604020202020204" pitchFamily="34" charset="0"/>
                <a:cs typeface="Arial" panose="020B0604020202020204" pitchFamily="34" charset="0"/>
              </a:endParaRPr>
            </a:p>
          </p:txBody>
        </p:sp>
        <p:grpSp>
          <p:nvGrpSpPr>
            <p:cNvPr id="3178" name="Group 18">
              <a:extLst>
                <a:ext uri="{FF2B5EF4-FFF2-40B4-BE49-F238E27FC236}">
                  <a16:creationId xmlns:a16="http://schemas.microsoft.com/office/drawing/2014/main" id="{E12BD4C5-D660-80DD-D8FD-C47827695C6F}"/>
                </a:ext>
              </a:extLst>
            </p:cNvPr>
            <p:cNvGrpSpPr>
              <a:grpSpLocks/>
            </p:cNvGrpSpPr>
            <p:nvPr/>
          </p:nvGrpSpPr>
          <p:grpSpPr bwMode="auto">
            <a:xfrm>
              <a:off x="16448872" y="20911985"/>
              <a:ext cx="12091682" cy="8969525"/>
              <a:chOff x="16448872" y="20911985"/>
              <a:chExt cx="12091682" cy="8969525"/>
            </a:xfrm>
          </p:grpSpPr>
          <p:pic>
            <p:nvPicPr>
              <p:cNvPr id="3179" name="Picture 29">
                <a:extLst>
                  <a:ext uri="{FF2B5EF4-FFF2-40B4-BE49-F238E27FC236}">
                    <a16:creationId xmlns:a16="http://schemas.microsoft.com/office/drawing/2014/main" id="{68D4F0E1-B793-F0F1-5989-2B9C3FEB6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0" name="Text Box 627">
                <a:extLst>
                  <a:ext uri="{FF2B5EF4-FFF2-40B4-BE49-F238E27FC236}">
                    <a16:creationId xmlns:a16="http://schemas.microsoft.com/office/drawing/2014/main" id="{CB2A9C1A-D9A5-ACAD-5110-1D0981623105}"/>
                  </a:ext>
                </a:extLst>
              </p:cNvPr>
              <p:cNvSpPr txBox="1">
                <a:spLocks noChangeArrowheads="1"/>
              </p:cNvSpPr>
              <p:nvPr/>
            </p:nvSpPr>
            <p:spPr bwMode="auto">
              <a:xfrm>
                <a:off x="16448872" y="20911985"/>
                <a:ext cx="12091682" cy="1535265"/>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a:latin typeface="Arial" panose="020B0604020202020204" pitchFamily="34" charset="0"/>
                    <a:cs typeface="Arial" panose="020B0604020202020204" pitchFamily="34" charset="0"/>
                  </a:rPr>
                  <a:t>Enter your discussion text here.</a:t>
                </a:r>
              </a:p>
              <a:p>
                <a:pPr algn="just">
                  <a:defRPr/>
                </a:pPr>
                <a:r>
                  <a:rPr lang="en-GB" altLang="en-US">
                    <a:latin typeface="Arial" panose="020B0604020202020204" pitchFamily="34" charset="0"/>
                    <a:cs typeface="Arial" panose="020B0604020202020204" pitchFamily="34" charset="0"/>
                  </a:rPr>
                  <a:t>Enter your discussion text here</a:t>
                </a:r>
              </a:p>
              <a:p>
                <a:pPr algn="just">
                  <a:defRPr/>
                </a:pPr>
                <a:r>
                  <a:rPr lang="en-GB" altLang="en-US">
                    <a:latin typeface="Arial" panose="020B0604020202020204" pitchFamily="34" charset="0"/>
                    <a:cs typeface="Arial" panose="020B0604020202020204" pitchFamily="34" charset="0"/>
                  </a:rPr>
                  <a:t>Enter your discussion text here</a:t>
                </a:r>
              </a:p>
              <a:p>
                <a:pPr algn="just">
                  <a:defRPr/>
                </a:pPr>
                <a:r>
                  <a:rPr lang="en-GB" altLang="en-US">
                    <a:latin typeface="Arial" panose="020B0604020202020204" pitchFamily="34" charset="0"/>
                    <a:cs typeface="Arial" panose="020B0604020202020204" pitchFamily="34" charset="0"/>
                  </a:rPr>
                  <a:t>Enter your discussion text here</a:t>
                </a:r>
              </a:p>
            </p:txBody>
          </p:sp>
        </p:grpSp>
      </p:grpSp>
      <p:grpSp>
        <p:nvGrpSpPr>
          <p:cNvPr id="4" name="Group 21">
            <a:extLst>
              <a:ext uri="{FF2B5EF4-FFF2-40B4-BE49-F238E27FC236}">
                <a16:creationId xmlns:a16="http://schemas.microsoft.com/office/drawing/2014/main" id="{3A76CB6E-C5F6-CACA-2731-46102D32E613}"/>
              </a:ext>
            </a:extLst>
          </p:cNvPr>
          <p:cNvGrpSpPr>
            <a:grpSpLocks/>
          </p:cNvGrpSpPr>
          <p:nvPr/>
        </p:nvGrpSpPr>
        <p:grpSpPr bwMode="auto">
          <a:xfrm>
            <a:off x="808389" y="27304420"/>
            <a:ext cx="19623640" cy="937507"/>
            <a:chOff x="1234150" y="39349832"/>
            <a:chExt cx="13141167" cy="2960282"/>
          </a:xfrm>
        </p:grpSpPr>
        <p:sp>
          <p:nvSpPr>
            <p:cNvPr id="3132" name="Rectangle 107">
              <a:extLst>
                <a:ext uri="{FF2B5EF4-FFF2-40B4-BE49-F238E27FC236}">
                  <a16:creationId xmlns:a16="http://schemas.microsoft.com/office/drawing/2014/main" id="{5CEC61A6-FE0F-C476-E78F-6B7A26204CEB}"/>
                </a:ext>
              </a:extLst>
            </p:cNvPr>
            <p:cNvSpPr>
              <a:spLocks noChangeArrowheads="1"/>
            </p:cNvSpPr>
            <p:nvPr/>
          </p:nvSpPr>
          <p:spPr bwMode="auto">
            <a:xfrm>
              <a:off x="1234150" y="39349832"/>
              <a:ext cx="13141167" cy="296028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nl-NL" altLang="nl-NL" sz="1684"/>
            </a:p>
          </p:txBody>
        </p:sp>
        <p:sp>
          <p:nvSpPr>
            <p:cNvPr id="3176" name="Text Box 627">
              <a:extLst>
                <a:ext uri="{FF2B5EF4-FFF2-40B4-BE49-F238E27FC236}">
                  <a16:creationId xmlns:a16="http://schemas.microsoft.com/office/drawing/2014/main" id="{FDC05445-E91F-847E-EFC2-57DC79022184}"/>
                </a:ext>
              </a:extLst>
            </p:cNvPr>
            <p:cNvSpPr txBox="1">
              <a:spLocks noChangeArrowheads="1"/>
            </p:cNvSpPr>
            <p:nvPr/>
          </p:nvSpPr>
          <p:spPr bwMode="auto">
            <a:xfrm>
              <a:off x="1419862" y="39640541"/>
              <a:ext cx="12092309" cy="2235228"/>
            </a:xfrm>
            <a:prstGeom prst="rect">
              <a:avLst/>
            </a:prstGeom>
            <a:noFill/>
            <a:ln>
              <a:noFill/>
            </a:ln>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US" altLang="en-US" sz="2000">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your willingness to apply our template and follow our advice</a:t>
              </a:r>
              <a:r>
                <a:rPr lang="en-US" altLang="en-US" sz="2000">
                  <a:solidFill>
                    <a:srgbClr val="00AEEF"/>
                  </a:solidFill>
                  <a:latin typeface="Arial" panose="020B0604020202020204" pitchFamily="34" charset="0"/>
                  <a:cs typeface="Arial" panose="020B0604020202020204" pitchFamily="34" charset="0"/>
                </a:rPr>
                <a:t>.  </a:t>
              </a:r>
              <a:endParaRPr lang="en-GB" altLang="en-US" sz="2000">
                <a:solidFill>
                  <a:srgbClr val="00AEEF"/>
                </a:solidFill>
                <a:latin typeface="Arial" panose="020B0604020202020204" pitchFamily="34" charset="0"/>
                <a:cs typeface="Arial" panose="020B0604020202020204" pitchFamily="34" charset="0"/>
              </a:endParaRPr>
            </a:p>
          </p:txBody>
        </p:sp>
      </p:grpSp>
      <p:grpSp>
        <p:nvGrpSpPr>
          <p:cNvPr id="3108" name="Group 110">
            <a:extLst>
              <a:ext uri="{FF2B5EF4-FFF2-40B4-BE49-F238E27FC236}">
                <a16:creationId xmlns:a16="http://schemas.microsoft.com/office/drawing/2014/main" id="{C1EF2A44-410B-92DC-C8EE-27BC3C0D35D1}"/>
              </a:ext>
            </a:extLst>
          </p:cNvPr>
          <p:cNvGrpSpPr>
            <a:grpSpLocks/>
          </p:cNvGrpSpPr>
          <p:nvPr/>
        </p:nvGrpSpPr>
        <p:grpSpPr bwMode="auto">
          <a:xfrm>
            <a:off x="808389" y="25750517"/>
            <a:ext cx="19631499" cy="1231671"/>
            <a:chOff x="1234150" y="39349832"/>
            <a:chExt cx="13141167" cy="2960282"/>
          </a:xfrm>
        </p:grpSpPr>
        <p:sp>
          <p:nvSpPr>
            <p:cNvPr id="5" name="Rectangle 111">
              <a:extLst>
                <a:ext uri="{FF2B5EF4-FFF2-40B4-BE49-F238E27FC236}">
                  <a16:creationId xmlns:a16="http://schemas.microsoft.com/office/drawing/2014/main" id="{45A99679-FAA0-CCB5-56EC-D4034EC38A71}"/>
                </a:ext>
              </a:extLst>
            </p:cNvPr>
            <p:cNvSpPr>
              <a:spLocks noChangeArrowheads="1"/>
            </p:cNvSpPr>
            <p:nvPr/>
          </p:nvSpPr>
          <p:spPr bwMode="auto">
            <a:xfrm>
              <a:off x="1234150" y="39349832"/>
              <a:ext cx="13141167" cy="296028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nl-NL" altLang="nl-NL" sz="1684"/>
            </a:p>
          </p:txBody>
        </p:sp>
        <p:sp>
          <p:nvSpPr>
            <p:cNvPr id="3174" name="Text Box 627">
              <a:extLst>
                <a:ext uri="{FF2B5EF4-FFF2-40B4-BE49-F238E27FC236}">
                  <a16:creationId xmlns:a16="http://schemas.microsoft.com/office/drawing/2014/main" id="{A8243986-0AFB-F787-CA67-7525E8AFCB09}"/>
                </a:ext>
              </a:extLst>
            </p:cNvPr>
            <p:cNvSpPr txBox="1">
              <a:spLocks noChangeArrowheads="1"/>
            </p:cNvSpPr>
            <p:nvPr/>
          </p:nvSpPr>
          <p:spPr bwMode="auto">
            <a:xfrm>
              <a:off x="1419788" y="39638575"/>
              <a:ext cx="12092729" cy="961652"/>
            </a:xfrm>
            <a:prstGeom prst="rect">
              <a:avLst/>
            </a:prstGeom>
            <a:noFill/>
            <a:ln>
              <a:noFill/>
            </a:ln>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US" altLang="en-US" sz="2000">
                  <a:latin typeface="Arial" panose="020B0604020202020204" pitchFamily="34" charset="0"/>
                  <a:cs typeface="Arial" panose="020B0604020202020204" pitchFamily="34" charset="0"/>
                </a:rPr>
                <a:t>References: List your references here. [1] Doe, J; Doe, J; Poster Template for Authors, ISGTCO2 Headquarters, Brisbane. </a:t>
              </a:r>
              <a:endParaRPr lang="en-GB" altLang="en-US" sz="2000">
                <a:solidFill>
                  <a:srgbClr val="00AEEF"/>
                </a:solidFill>
                <a:latin typeface="Arial" panose="020B0604020202020204" pitchFamily="34" charset="0"/>
                <a:cs typeface="Arial" panose="020B0604020202020204" pitchFamily="34" charset="0"/>
              </a:endParaRPr>
            </a:p>
          </p:txBody>
        </p:sp>
      </p:grpSp>
      <p:grpSp>
        <p:nvGrpSpPr>
          <p:cNvPr id="3109" name="Group 1">
            <a:extLst>
              <a:ext uri="{FF2B5EF4-FFF2-40B4-BE49-F238E27FC236}">
                <a16:creationId xmlns:a16="http://schemas.microsoft.com/office/drawing/2014/main" id="{A743A633-7B2A-D4EB-2CE0-F3639348CB54}"/>
              </a:ext>
            </a:extLst>
          </p:cNvPr>
          <p:cNvGrpSpPr>
            <a:grpSpLocks/>
          </p:cNvGrpSpPr>
          <p:nvPr/>
        </p:nvGrpSpPr>
        <p:grpSpPr bwMode="auto">
          <a:xfrm>
            <a:off x="5273616" y="29058139"/>
            <a:ext cx="16039782" cy="510337"/>
            <a:chOff x="4342633" y="44502941"/>
            <a:chExt cx="25574494" cy="481388"/>
          </a:xfrm>
        </p:grpSpPr>
        <p:sp>
          <p:nvSpPr>
            <p:cNvPr id="3171" name="TextBox 13">
              <a:extLst>
                <a:ext uri="{FF2B5EF4-FFF2-40B4-BE49-F238E27FC236}">
                  <a16:creationId xmlns:a16="http://schemas.microsoft.com/office/drawing/2014/main" id="{945C330F-3BF0-E7E1-6C6D-D0E03A7C9297}"/>
                </a:ext>
              </a:extLst>
            </p:cNvPr>
            <p:cNvSpPr txBox="1">
              <a:spLocks noChangeArrowheads="1"/>
            </p:cNvSpPr>
            <p:nvPr/>
          </p:nvSpPr>
          <p:spPr bwMode="auto">
            <a:xfrm>
              <a:off x="4342633" y="44502941"/>
              <a:ext cx="21100837" cy="435477"/>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2400">
                  <a:solidFill>
                    <a:srgbClr val="2C617F"/>
                  </a:solidFill>
                  <a:latin typeface="Arial" panose="020B0604020202020204" pitchFamily="34" charset="0"/>
                  <a:cs typeface="Arial" panose="020B0604020202020204" pitchFamily="34" charset="0"/>
                </a:rPr>
                <a:t>ARC Centre of Excellence for Green Electrochemical Transformation of Carbon Dioxide</a:t>
              </a:r>
              <a:endParaRPr lang="en-GB" altLang="nl-NL" sz="2400" i="1">
                <a:solidFill>
                  <a:srgbClr val="2C617F"/>
                </a:solidFill>
                <a:latin typeface="Arial" panose="020B0604020202020204" pitchFamily="34" charset="0"/>
                <a:cs typeface="Arial" panose="020B0604020202020204" pitchFamily="34" charset="0"/>
              </a:endParaRPr>
            </a:p>
          </p:txBody>
        </p:sp>
        <p:sp>
          <p:nvSpPr>
            <p:cNvPr id="3172" name="TextBox 8">
              <a:extLst>
                <a:ext uri="{FF2B5EF4-FFF2-40B4-BE49-F238E27FC236}">
                  <a16:creationId xmlns:a16="http://schemas.microsoft.com/office/drawing/2014/main" id="{B69AF11A-B498-BF59-6CD8-A66820A4D737}"/>
                </a:ext>
              </a:extLst>
            </p:cNvPr>
            <p:cNvSpPr txBox="1">
              <a:spLocks noChangeArrowheads="1"/>
            </p:cNvSpPr>
            <p:nvPr/>
          </p:nvSpPr>
          <p:spPr bwMode="auto">
            <a:xfrm>
              <a:off x="26838020" y="44664980"/>
              <a:ext cx="3079107" cy="319349"/>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en-US">
                  <a:solidFill>
                    <a:srgbClr val="2C617F"/>
                  </a:solidFill>
                  <a:latin typeface="Arial" panose="020B0604020202020204" pitchFamily="34" charset="0"/>
                  <a:cs typeface="Arial" panose="020B0604020202020204" pitchFamily="34" charset="0"/>
                </a:rPr>
                <a:t>www.getco2.org</a:t>
              </a:r>
              <a:endParaRPr lang="en-GB" altLang="en-US">
                <a:solidFill>
                  <a:srgbClr val="2C617F"/>
                </a:solidFill>
                <a:latin typeface="Arial" panose="020B0604020202020204" pitchFamily="34" charset="0"/>
                <a:cs typeface="Arial" panose="020B0604020202020204" pitchFamily="34" charset="0"/>
              </a:endParaRPr>
            </a:p>
          </p:txBody>
        </p:sp>
      </p:grpSp>
      <p:sp>
        <p:nvSpPr>
          <p:cNvPr id="3117" name="Rectangle 9">
            <a:extLst>
              <a:ext uri="{FF2B5EF4-FFF2-40B4-BE49-F238E27FC236}">
                <a16:creationId xmlns:a16="http://schemas.microsoft.com/office/drawing/2014/main" id="{D83C64A0-8076-374A-F61B-9EFBF2A4A81F}"/>
              </a:ext>
            </a:extLst>
          </p:cNvPr>
          <p:cNvSpPr>
            <a:spLocks noChangeArrowheads="1"/>
          </p:cNvSpPr>
          <p:nvPr/>
        </p:nvSpPr>
        <p:spPr bwMode="auto">
          <a:xfrm>
            <a:off x="14597" y="1087"/>
            <a:ext cx="21383008" cy="30273040"/>
          </a:xfrm>
          <a:prstGeom prst="rect">
            <a:avLst/>
          </a:prstGeom>
          <a:no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684"/>
          </a:p>
        </p:txBody>
      </p:sp>
      <p:sp>
        <p:nvSpPr>
          <p:cNvPr id="9" name="Rectangle 8">
            <a:extLst>
              <a:ext uri="{FF2B5EF4-FFF2-40B4-BE49-F238E27FC236}">
                <a16:creationId xmlns:a16="http://schemas.microsoft.com/office/drawing/2014/main" id="{A5F607DE-8960-0559-DC8F-19D4ED587FFD}"/>
              </a:ext>
            </a:extLst>
          </p:cNvPr>
          <p:cNvSpPr/>
          <p:nvPr/>
        </p:nvSpPr>
        <p:spPr bwMode="auto">
          <a:xfrm>
            <a:off x="15169642" y="544503"/>
            <a:ext cx="5374663" cy="1497765"/>
          </a:xfrm>
          <a:prstGeom prst="rect">
            <a:avLst/>
          </a:prstGeom>
          <a:solidFill>
            <a:schemeClr val="bg1">
              <a:lumMod val="85000"/>
            </a:schemeClr>
          </a:solidFill>
          <a:ln>
            <a:noFill/>
            <a:headEnd type="none" w="sm" len="sm"/>
            <a:tailEnd type="none" w="sm" len="s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AU" sz="4000" b="1" dirty="0">
                <a:solidFill>
                  <a:srgbClr val="2C617F"/>
                </a:solidFill>
                <a:latin typeface="Arial" panose="020B0604020202020204" pitchFamily="34" charset="0"/>
                <a:cs typeface="Arial" panose="020B0604020202020204" pitchFamily="34" charset="0"/>
              </a:rPr>
              <a:t>Add your Uni logo here</a:t>
            </a:r>
          </a:p>
        </p:txBody>
      </p:sp>
      <p:sp>
        <p:nvSpPr>
          <p:cNvPr id="3112" name="Rectangle 9">
            <a:extLst>
              <a:ext uri="{FF2B5EF4-FFF2-40B4-BE49-F238E27FC236}">
                <a16:creationId xmlns:a16="http://schemas.microsoft.com/office/drawing/2014/main" id="{A0ABD961-6C67-C7D5-4067-FCA8832EB0E4}"/>
              </a:ext>
            </a:extLst>
          </p:cNvPr>
          <p:cNvSpPr>
            <a:spLocks noChangeArrowheads="1"/>
          </p:cNvSpPr>
          <p:nvPr/>
        </p:nvSpPr>
        <p:spPr bwMode="auto">
          <a:xfrm>
            <a:off x="1318123" y="5133233"/>
            <a:ext cx="18830969" cy="1542552"/>
          </a:xfrm>
          <a:prstGeom prst="rect">
            <a:avLst/>
          </a:prstGeom>
          <a:noFill/>
          <a:ln>
            <a:noFill/>
          </a:ln>
        </p:spPr>
        <p:txBody>
          <a:bodyPr lIns="64591" tIns="32297" rIns="64591" bIns="32297">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AU" altLang="en-US">
                <a:latin typeface="Arial" panose="020B0604020202020204" pitchFamily="34" charset="0"/>
                <a:cs typeface="Arial" panose="020B0604020202020204" pitchFamily="34" charset="0"/>
              </a:rPr>
              <a:t>A poster paper presentation is a graphic display of a written manuscript. The poster is a summary of research and usually contains an overview of research objectives, experimental methods, materials, results, discussion and conclusion. </a:t>
            </a:r>
          </a:p>
          <a:p>
            <a:pPr>
              <a:defRPr/>
            </a:pPr>
            <a:endParaRPr lang="en-AU" altLang="en-US">
              <a:latin typeface="Arial" panose="020B0604020202020204" pitchFamily="34" charset="0"/>
              <a:cs typeface="Arial" panose="020B0604020202020204" pitchFamily="34" charset="0"/>
            </a:endParaRPr>
          </a:p>
          <a:p>
            <a:pPr>
              <a:defRPr/>
            </a:pPr>
            <a:r>
              <a:rPr lang="en-AU" altLang="en-US">
                <a:latin typeface="Arial" panose="020B0604020202020204" pitchFamily="34" charset="0"/>
                <a:cs typeface="Arial" panose="020B0604020202020204" pitchFamily="34" charset="0"/>
              </a:rPr>
              <a:t>Please use the formatting embedded in this template. </a:t>
            </a:r>
          </a:p>
          <a:p>
            <a:pPr>
              <a:defRPr/>
            </a:pPr>
            <a:endParaRPr lang="en-AU" altLang="en-US">
              <a:latin typeface="Arial" panose="020B0604020202020204" pitchFamily="34" charset="0"/>
              <a:cs typeface="Arial" panose="020B0604020202020204" pitchFamily="34" charset="0"/>
            </a:endParaRPr>
          </a:p>
          <a:p>
            <a:pPr>
              <a:defRPr/>
            </a:pPr>
            <a:r>
              <a:rPr lang="en-AU" altLang="en-US" b="1">
                <a:latin typeface="Arial" panose="020B0604020202020204" pitchFamily="34" charset="0"/>
                <a:cs typeface="Arial" panose="020B0604020202020204" pitchFamily="34" charset="0"/>
              </a:rPr>
              <a:t>Please print your poster A1 size</a:t>
            </a:r>
            <a:r>
              <a:rPr lang="en-AU" altLang="en-US">
                <a:latin typeface="Arial" panose="020B0604020202020204" pitchFamily="34" charset="0"/>
                <a:cs typeface="Arial" panose="020B0604020202020204" pitchFamily="34" charset="0"/>
              </a:rPr>
              <a:t>. </a:t>
            </a:r>
            <a:endParaRPr lang="en-GB" altLang="en-US">
              <a:latin typeface="Arial" panose="020B0604020202020204" pitchFamily="34" charset="0"/>
              <a:cs typeface="Arial" panose="020B0604020202020204" pitchFamily="34" charset="0"/>
            </a:endParaRPr>
          </a:p>
        </p:txBody>
      </p:sp>
      <p:pic>
        <p:nvPicPr>
          <p:cNvPr id="3113" name="Picture 21" descr="A blue and grey letter t&#10;&#10;AI-generated content may be incorrect.">
            <a:extLst>
              <a:ext uri="{FF2B5EF4-FFF2-40B4-BE49-F238E27FC236}">
                <a16:creationId xmlns:a16="http://schemas.microsoft.com/office/drawing/2014/main" id="{6FE53F0E-5129-9545-2B19-A5AD9F4C9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916" y="28720224"/>
            <a:ext cx="4730198" cy="123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4" name="Group 25">
            <a:extLst>
              <a:ext uri="{FF2B5EF4-FFF2-40B4-BE49-F238E27FC236}">
                <a16:creationId xmlns:a16="http://schemas.microsoft.com/office/drawing/2014/main" id="{B9FE711F-EB22-4482-B993-6C6C1FA18A55}"/>
              </a:ext>
            </a:extLst>
          </p:cNvPr>
          <p:cNvGrpSpPr>
            <a:grpSpLocks/>
          </p:cNvGrpSpPr>
          <p:nvPr/>
        </p:nvGrpSpPr>
        <p:grpSpPr bwMode="auto">
          <a:xfrm>
            <a:off x="891474" y="3465931"/>
            <a:ext cx="19574238" cy="4137379"/>
            <a:chOff x="876300" y="4100893"/>
            <a:chExt cx="19575463" cy="4136645"/>
          </a:xfrm>
        </p:grpSpPr>
        <p:sp>
          <p:nvSpPr>
            <p:cNvPr id="14" name="Rectangle 34">
              <a:extLst>
                <a:ext uri="{FF2B5EF4-FFF2-40B4-BE49-F238E27FC236}">
                  <a16:creationId xmlns:a16="http://schemas.microsoft.com/office/drawing/2014/main" id="{DDF43B03-BCE9-DA92-DCCC-C389054BD766}"/>
                </a:ext>
              </a:extLst>
            </p:cNvPr>
            <p:cNvSpPr>
              <a:spLocks noChangeArrowheads="1"/>
            </p:cNvSpPr>
            <p:nvPr/>
          </p:nvSpPr>
          <p:spPr bwMode="auto">
            <a:xfrm>
              <a:off x="876300" y="4134570"/>
              <a:ext cx="19575463" cy="4102968"/>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nl-NL" altLang="nl-NL" sz="1684" dirty="0"/>
            </a:p>
          </p:txBody>
        </p:sp>
        <p:sp>
          <p:nvSpPr>
            <p:cNvPr id="3170" name="Rectangle 22">
              <a:extLst>
                <a:ext uri="{FF2B5EF4-FFF2-40B4-BE49-F238E27FC236}">
                  <a16:creationId xmlns:a16="http://schemas.microsoft.com/office/drawing/2014/main" id="{9601F8F2-E71F-377A-AAA6-F3EB67304C82}"/>
                </a:ext>
              </a:extLst>
            </p:cNvPr>
            <p:cNvSpPr>
              <a:spLocks noChangeArrowheads="1"/>
            </p:cNvSpPr>
            <p:nvPr/>
          </p:nvSpPr>
          <p:spPr bwMode="auto">
            <a:xfrm>
              <a:off x="876300" y="4100893"/>
              <a:ext cx="19575463" cy="719563"/>
            </a:xfrm>
            <a:prstGeom prst="rect">
              <a:avLst/>
            </a:prstGeom>
            <a:solidFill>
              <a:srgbClr val="44C1C3"/>
            </a:solidFill>
            <a:ln>
              <a:noFill/>
            </a:ln>
          </p:spPr>
          <p:txBody>
            <a:bodyPr/>
            <a:lstStyle/>
            <a:p>
              <a:pPr algn="ctr">
                <a:defRPr/>
              </a:pPr>
              <a:r>
                <a:rPr lang="en-AU" altLang="en-US" sz="4000" b="1">
                  <a:solidFill>
                    <a:schemeClr val="bg1"/>
                  </a:solidFill>
                  <a:latin typeface="Arial" panose="020B0604020202020204" pitchFamily="34" charset="0"/>
                  <a:cs typeface="Arial" panose="020B0604020202020204" pitchFamily="34" charset="0"/>
                </a:rPr>
                <a:t>INTRODUCTION</a:t>
              </a:r>
              <a:endParaRPr lang="en-AU" altLang="en-US" sz="2400" b="1">
                <a:solidFill>
                  <a:schemeClr val="bg1"/>
                </a:solidFill>
                <a:latin typeface="Arial" panose="020B0604020202020204" pitchFamily="34" charset="0"/>
                <a:cs typeface="Arial" panose="020B0604020202020204" pitchFamily="34" charset="0"/>
              </a:endParaRPr>
            </a:p>
          </p:txBody>
        </p:sp>
      </p:grpSp>
      <p:grpSp>
        <p:nvGrpSpPr>
          <p:cNvPr id="3115" name="Group 24">
            <a:extLst>
              <a:ext uri="{FF2B5EF4-FFF2-40B4-BE49-F238E27FC236}">
                <a16:creationId xmlns:a16="http://schemas.microsoft.com/office/drawing/2014/main" id="{CB8ABC2C-4828-125D-D8B7-43DF087EDD36}"/>
              </a:ext>
            </a:extLst>
          </p:cNvPr>
          <p:cNvGrpSpPr>
            <a:grpSpLocks/>
          </p:cNvGrpSpPr>
          <p:nvPr/>
        </p:nvGrpSpPr>
        <p:grpSpPr bwMode="auto">
          <a:xfrm>
            <a:off x="11017872" y="7918088"/>
            <a:ext cx="9369451" cy="11602626"/>
            <a:chOff x="11082338" y="8559004"/>
            <a:chExt cx="9369425" cy="11602246"/>
          </a:xfrm>
        </p:grpSpPr>
        <p:sp>
          <p:nvSpPr>
            <p:cNvPr id="3167" name="Rectangle 43">
              <a:extLst>
                <a:ext uri="{FF2B5EF4-FFF2-40B4-BE49-F238E27FC236}">
                  <a16:creationId xmlns:a16="http://schemas.microsoft.com/office/drawing/2014/main" id="{AA9434BF-0E41-5A5B-A891-8898E943A2A5}"/>
                </a:ext>
              </a:extLst>
            </p:cNvPr>
            <p:cNvSpPr>
              <a:spLocks noChangeArrowheads="1"/>
            </p:cNvSpPr>
            <p:nvPr/>
          </p:nvSpPr>
          <p:spPr bwMode="auto">
            <a:xfrm>
              <a:off x="11082338" y="8564618"/>
              <a:ext cx="9369425" cy="1159663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2000" b="1">
                <a:solidFill>
                  <a:srgbClr val="2C617F"/>
                </a:solidFill>
                <a:latin typeface="Arial" panose="020B0604020202020204" pitchFamily="34" charset="0"/>
                <a:cs typeface="Arial" panose="020B0604020202020204" pitchFamily="34" charset="0"/>
              </a:endParaRPr>
            </a:p>
          </p:txBody>
        </p:sp>
        <p:sp>
          <p:nvSpPr>
            <p:cNvPr id="3168" name="Rectangle 23">
              <a:extLst>
                <a:ext uri="{FF2B5EF4-FFF2-40B4-BE49-F238E27FC236}">
                  <a16:creationId xmlns:a16="http://schemas.microsoft.com/office/drawing/2014/main" id="{BAEA3534-6F69-BBF7-AD51-922F5457809F}"/>
                </a:ext>
              </a:extLst>
            </p:cNvPr>
            <p:cNvSpPr>
              <a:spLocks noChangeArrowheads="1"/>
            </p:cNvSpPr>
            <p:nvPr/>
          </p:nvSpPr>
          <p:spPr bwMode="auto">
            <a:xfrm>
              <a:off x="11082338" y="8559004"/>
              <a:ext cx="9369425" cy="719667"/>
            </a:xfrm>
            <a:prstGeom prst="rect">
              <a:avLst/>
            </a:prstGeom>
            <a:solidFill>
              <a:srgbClr val="44C1C3"/>
            </a:solidFill>
            <a:ln>
              <a:noFill/>
            </a:ln>
          </p:spPr>
          <p:txBody>
            <a:bodyPr/>
            <a:lstStyle/>
            <a:p>
              <a:pPr algn="ctr">
                <a:defRPr/>
              </a:pPr>
              <a:r>
                <a:rPr lang="en-AU" altLang="en-US" sz="4000" b="1" dirty="0">
                  <a:solidFill>
                    <a:schemeClr val="bg1"/>
                  </a:solidFill>
                  <a:latin typeface="Arial" panose="020B0604020202020204" pitchFamily="34" charset="0"/>
                  <a:cs typeface="Arial" panose="020B0604020202020204" pitchFamily="34" charset="0"/>
                </a:rPr>
                <a:t>DISCUSSION</a:t>
              </a:r>
            </a:p>
          </p:txBody>
        </p:sp>
      </p:grpSp>
      <p:grpSp>
        <p:nvGrpSpPr>
          <p:cNvPr id="3116" name="Group 27">
            <a:extLst>
              <a:ext uri="{FF2B5EF4-FFF2-40B4-BE49-F238E27FC236}">
                <a16:creationId xmlns:a16="http://schemas.microsoft.com/office/drawing/2014/main" id="{305116B5-BC95-B2DE-AD1D-A80C2A0FA011}"/>
              </a:ext>
            </a:extLst>
          </p:cNvPr>
          <p:cNvGrpSpPr>
            <a:grpSpLocks/>
          </p:cNvGrpSpPr>
          <p:nvPr/>
        </p:nvGrpSpPr>
        <p:grpSpPr bwMode="auto">
          <a:xfrm>
            <a:off x="879123" y="7930033"/>
            <a:ext cx="9390784" cy="7724605"/>
            <a:chOff x="863600" y="8564563"/>
            <a:chExt cx="9391650" cy="7724775"/>
          </a:xfrm>
        </p:grpSpPr>
        <p:grpSp>
          <p:nvGrpSpPr>
            <p:cNvPr id="3163" name="Group 17">
              <a:extLst>
                <a:ext uri="{FF2B5EF4-FFF2-40B4-BE49-F238E27FC236}">
                  <a16:creationId xmlns:a16="http://schemas.microsoft.com/office/drawing/2014/main" id="{827A344B-DF2A-3EC6-AE06-5C0735DC87D1}"/>
                </a:ext>
              </a:extLst>
            </p:cNvPr>
            <p:cNvGrpSpPr>
              <a:grpSpLocks/>
            </p:cNvGrpSpPr>
            <p:nvPr/>
          </p:nvGrpSpPr>
          <p:grpSpPr bwMode="auto">
            <a:xfrm>
              <a:off x="864723" y="8564563"/>
              <a:ext cx="9390527" cy="7724775"/>
              <a:chOff x="1306094" y="14758799"/>
              <a:chExt cx="13141818" cy="12306372"/>
            </a:xfrm>
          </p:grpSpPr>
          <p:sp>
            <p:nvSpPr>
              <p:cNvPr id="6" name="Rectangle 34">
                <a:extLst>
                  <a:ext uri="{FF2B5EF4-FFF2-40B4-BE49-F238E27FC236}">
                    <a16:creationId xmlns:a16="http://schemas.microsoft.com/office/drawing/2014/main" id="{25ECAC11-19F9-4AB2-4953-69702FE7D27A}"/>
                  </a:ext>
                </a:extLst>
              </p:cNvPr>
              <p:cNvSpPr>
                <a:spLocks noChangeArrowheads="1"/>
              </p:cNvSpPr>
              <p:nvPr/>
            </p:nvSpPr>
            <p:spPr bwMode="auto">
              <a:xfrm>
                <a:off x="1306094" y="14758799"/>
                <a:ext cx="13141818" cy="1230637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br>
                  <a:rPr lang="nl-NL" altLang="nl-NL" sz="4000" b="1" dirty="0">
                    <a:solidFill>
                      <a:srgbClr val="44C1C3"/>
                    </a:solidFill>
                    <a:latin typeface="Arial" panose="020B0604020202020204" pitchFamily="34" charset="0"/>
                    <a:cs typeface="Arial" panose="020B0604020202020204" pitchFamily="34" charset="0"/>
                  </a:rPr>
                </a:br>
                <a:endParaRPr lang="nl-NL" altLang="nl-NL" sz="1684" dirty="0">
                  <a:solidFill>
                    <a:srgbClr val="44C1C3"/>
                  </a:solidFill>
                </a:endParaRPr>
              </a:p>
            </p:txBody>
          </p:sp>
          <p:sp>
            <p:nvSpPr>
              <p:cNvPr id="11" name="TextBox 10">
                <a:extLst>
                  <a:ext uri="{FF2B5EF4-FFF2-40B4-BE49-F238E27FC236}">
                    <a16:creationId xmlns:a16="http://schemas.microsoft.com/office/drawing/2014/main" id="{E64A67F7-C7C5-1D31-8714-CEBCC489B115}"/>
                  </a:ext>
                </a:extLst>
              </p:cNvPr>
              <p:cNvSpPr txBox="1"/>
              <p:nvPr/>
            </p:nvSpPr>
            <p:spPr>
              <a:xfrm>
                <a:off x="1746092" y="15980493"/>
                <a:ext cx="12341963" cy="4560078"/>
              </a:xfrm>
              <a:prstGeom prst="rect">
                <a:avLst/>
              </a:prstGeom>
              <a:noFill/>
              <a:ln>
                <a:noFill/>
              </a:ln>
            </p:spPr>
            <p:txBody>
              <a:bodyPr>
                <a:spAutoFit/>
              </a:bodyPr>
              <a:lstStyle/>
              <a:p>
                <a:pPr>
                  <a:defRPr/>
                </a:pPr>
                <a:endParaRPr lang="en-US" altLang="en-US" sz="2000" dirty="0">
                  <a:solidFill>
                    <a:srgbClr val="44C1C3"/>
                  </a:solidFill>
                  <a:latin typeface="Arial" panose="020B0604020202020204" pitchFamily="34" charset="0"/>
                  <a:cs typeface="Arial" panose="020B0604020202020204" pitchFamily="34" charset="0"/>
                </a:endParaRPr>
              </a:p>
              <a:p>
                <a:pPr>
                  <a:defRPr/>
                </a:pPr>
                <a:endParaRPr lang="en-US" altLang="en-US" sz="2000" dirty="0">
                  <a:solidFill>
                    <a:srgbClr val="44C1C3"/>
                  </a:solidFill>
                  <a:latin typeface="Arial" panose="020B0604020202020204" pitchFamily="34" charset="0"/>
                  <a:cs typeface="Arial" panose="020B0604020202020204" pitchFamily="34" charset="0"/>
                </a:endParaRPr>
              </a:p>
              <a:p>
                <a:pPr marL="285744" indent="-285744">
                  <a:buFont typeface="Arial" panose="020B0604020202020204" pitchFamily="34" charset="0"/>
                  <a:buChar char="•"/>
                  <a:defRPr/>
                </a:pPr>
                <a:endParaRPr lang="en-US" altLang="en-US" sz="2000" dirty="0">
                  <a:solidFill>
                    <a:srgbClr val="44C1C3"/>
                  </a:solidFill>
                  <a:latin typeface="Arial" panose="020B0604020202020204" pitchFamily="34" charset="0"/>
                  <a:cs typeface="Arial" panose="020B0604020202020204" pitchFamily="34" charset="0"/>
                </a:endParaRPr>
              </a:p>
              <a:p>
                <a:pPr marL="285744" indent="-285744">
                  <a:buFont typeface="Arial" panose="020B0604020202020204" pitchFamily="34" charset="0"/>
                  <a:buChar char="•"/>
                  <a:defRPr/>
                </a:pPr>
                <a:r>
                  <a:rPr lang="en-US" altLang="en-US" sz="2000" dirty="0">
                    <a:solidFill>
                      <a:srgbClr val="44C1C3"/>
                    </a:solidFill>
                    <a:latin typeface="Arial" panose="020B0604020202020204" pitchFamily="34" charset="0"/>
                    <a:cs typeface="Arial" panose="020B0604020202020204" pitchFamily="34" charset="0"/>
                  </a:rPr>
                  <a:t>This is the standard template for your poster. </a:t>
                </a:r>
              </a:p>
              <a:p>
                <a:pPr marL="285744" indent="-285744">
                  <a:buFont typeface="Arial" panose="020B0604020202020204" pitchFamily="34" charset="0"/>
                  <a:buChar char="•"/>
                  <a:defRPr/>
                </a:pPr>
                <a:r>
                  <a:rPr lang="en-US" altLang="en-US" sz="2000" dirty="0">
                    <a:solidFill>
                      <a:srgbClr val="44C1C3"/>
                    </a:solidFill>
                    <a:latin typeface="Arial" panose="020B0604020202020204" pitchFamily="34" charset="0"/>
                    <a:cs typeface="Arial" panose="020B0604020202020204" pitchFamily="34" charset="0"/>
                  </a:rPr>
                  <a:t>Keep paragraphs brief. </a:t>
                </a:r>
              </a:p>
              <a:p>
                <a:pPr marL="285744" indent="-285744">
                  <a:buFont typeface="Arial" panose="020B0604020202020204" pitchFamily="34" charset="0"/>
                  <a:buChar char="•"/>
                  <a:defRPr/>
                </a:pPr>
                <a:r>
                  <a:rPr lang="en-US" altLang="en-US" sz="2000" dirty="0">
                    <a:solidFill>
                      <a:srgbClr val="44C1C3"/>
                    </a:solidFill>
                    <a:latin typeface="Arial" panose="020B0604020202020204" pitchFamily="34" charset="0"/>
                    <a:cs typeface="Arial" panose="020B0604020202020204" pitchFamily="34" charset="0"/>
                  </a:rPr>
                  <a:t>Use bullet points wherever it is possible. </a:t>
                </a:r>
              </a:p>
              <a:p>
                <a:pPr marL="285744" indent="-285744">
                  <a:buFont typeface="Arial" panose="020B0604020202020204" pitchFamily="34" charset="0"/>
                  <a:buChar char="•"/>
                  <a:defRPr/>
                </a:pPr>
                <a:r>
                  <a:rPr lang="en-US" altLang="en-US" sz="2000" dirty="0">
                    <a:solidFill>
                      <a:srgbClr val="44C1C3"/>
                    </a:solidFill>
                    <a:latin typeface="Arial" panose="020B0604020202020204" pitchFamily="34" charset="0"/>
                    <a:cs typeface="Arial" panose="020B0604020202020204" pitchFamily="34" charset="0"/>
                  </a:rPr>
                  <a:t>Use figures to structure your message and to show your key findings.</a:t>
                </a:r>
              </a:p>
              <a:p>
                <a:pPr marL="285744" indent="-285744">
                  <a:buFont typeface="Arial" panose="020B0604020202020204" pitchFamily="34" charset="0"/>
                  <a:buChar char="•"/>
                  <a:defRPr/>
                </a:pPr>
                <a:endParaRPr lang="en-US" altLang="en-US" sz="2000" dirty="0">
                  <a:solidFill>
                    <a:srgbClr val="44C1C3"/>
                  </a:solidFill>
                  <a:latin typeface="Arial" panose="020B0604020202020204" pitchFamily="34" charset="0"/>
                  <a:cs typeface="Arial" panose="020B0604020202020204" pitchFamily="34" charset="0"/>
                </a:endParaRPr>
              </a:p>
              <a:p>
                <a:pPr>
                  <a:defRPr/>
                </a:pPr>
                <a:endParaRPr lang="en-US" altLang="en-US" sz="2000" dirty="0">
                  <a:solidFill>
                    <a:srgbClr val="44C1C3"/>
                  </a:solidFill>
                  <a:latin typeface="Arial" panose="020B0604020202020204" pitchFamily="34" charset="0"/>
                  <a:cs typeface="Arial" panose="020B0604020202020204" pitchFamily="34" charset="0"/>
                </a:endParaRPr>
              </a:p>
            </p:txBody>
          </p:sp>
        </p:grpSp>
        <p:sp>
          <p:nvSpPr>
            <p:cNvPr id="3164" name="Rectangle 26">
              <a:extLst>
                <a:ext uri="{FF2B5EF4-FFF2-40B4-BE49-F238E27FC236}">
                  <a16:creationId xmlns:a16="http://schemas.microsoft.com/office/drawing/2014/main" id="{36B6E8AD-781A-396A-B643-659C862503E5}"/>
                </a:ext>
              </a:extLst>
            </p:cNvPr>
            <p:cNvSpPr>
              <a:spLocks noChangeArrowheads="1"/>
            </p:cNvSpPr>
            <p:nvPr/>
          </p:nvSpPr>
          <p:spPr bwMode="auto">
            <a:xfrm>
              <a:off x="863600" y="8584773"/>
              <a:ext cx="9369193" cy="719707"/>
            </a:xfrm>
            <a:prstGeom prst="rect">
              <a:avLst/>
            </a:prstGeom>
            <a:solidFill>
              <a:srgbClr val="44C1C3"/>
            </a:solidFill>
            <a:ln>
              <a:noFill/>
            </a:ln>
          </p:spPr>
          <p:txBody>
            <a:bodyPr/>
            <a:lstStyle/>
            <a:p>
              <a:pPr algn="ctr">
                <a:defRPr/>
              </a:pPr>
              <a:r>
                <a:rPr lang="en-AU" altLang="en-US" sz="4000" b="1" dirty="0">
                  <a:solidFill>
                    <a:schemeClr val="bg1"/>
                  </a:solidFill>
                  <a:latin typeface="Arial" panose="020B0604020202020204" pitchFamily="34" charset="0"/>
                  <a:cs typeface="Arial" panose="020B0604020202020204" pitchFamily="34" charset="0"/>
                </a:rPr>
                <a:t>METHODS</a:t>
              </a:r>
              <a:endParaRPr lang="en-AU" altLang="en-US" sz="2400" b="1" dirty="0">
                <a:solidFill>
                  <a:srgbClr val="44C1C3"/>
                </a:solidFill>
                <a:latin typeface="Arial" panose="020B0604020202020204" pitchFamily="34" charset="0"/>
                <a:cs typeface="Arial" panose="020B0604020202020204" pitchFamily="34" charset="0"/>
              </a:endParaRPr>
            </a:p>
          </p:txBody>
        </p:sp>
      </p:grpSp>
      <p:grpSp>
        <p:nvGrpSpPr>
          <p:cNvPr id="8" name="Group 29">
            <a:extLst>
              <a:ext uri="{FF2B5EF4-FFF2-40B4-BE49-F238E27FC236}">
                <a16:creationId xmlns:a16="http://schemas.microsoft.com/office/drawing/2014/main" id="{061E602C-A571-13FD-6EE5-FDDF79F9E259}"/>
              </a:ext>
            </a:extLst>
          </p:cNvPr>
          <p:cNvGrpSpPr>
            <a:grpSpLocks/>
          </p:cNvGrpSpPr>
          <p:nvPr/>
        </p:nvGrpSpPr>
        <p:grpSpPr bwMode="auto">
          <a:xfrm>
            <a:off x="879124" y="15966767"/>
            <a:ext cx="9388538" cy="9528884"/>
            <a:chOff x="863600" y="16602075"/>
            <a:chExt cx="9390062" cy="9529763"/>
          </a:xfrm>
        </p:grpSpPr>
        <p:grpSp>
          <p:nvGrpSpPr>
            <p:cNvPr id="3155" name="Group 16">
              <a:extLst>
                <a:ext uri="{FF2B5EF4-FFF2-40B4-BE49-F238E27FC236}">
                  <a16:creationId xmlns:a16="http://schemas.microsoft.com/office/drawing/2014/main" id="{A3124CBB-5E93-81D8-3B30-ED00CC839BAE}"/>
                </a:ext>
              </a:extLst>
            </p:cNvPr>
            <p:cNvGrpSpPr>
              <a:grpSpLocks/>
            </p:cNvGrpSpPr>
            <p:nvPr/>
          </p:nvGrpSpPr>
          <p:grpSpPr bwMode="auto">
            <a:xfrm>
              <a:off x="863600" y="16602075"/>
              <a:ext cx="9390062" cy="9529763"/>
              <a:chOff x="1319793" y="28958180"/>
              <a:chExt cx="13343085" cy="12306372"/>
            </a:xfrm>
          </p:grpSpPr>
          <p:sp>
            <p:nvSpPr>
              <p:cNvPr id="3157" name="Rectangle 37">
                <a:extLst>
                  <a:ext uri="{FF2B5EF4-FFF2-40B4-BE49-F238E27FC236}">
                    <a16:creationId xmlns:a16="http://schemas.microsoft.com/office/drawing/2014/main" id="{8EF9D896-0835-7038-7669-9C6CF403ADDB}"/>
                  </a:ext>
                </a:extLst>
              </p:cNvPr>
              <p:cNvSpPr>
                <a:spLocks noChangeArrowheads="1"/>
              </p:cNvSpPr>
              <p:nvPr/>
            </p:nvSpPr>
            <p:spPr bwMode="auto">
              <a:xfrm>
                <a:off x="1319793" y="28958180"/>
                <a:ext cx="13343085" cy="1230637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4000" b="1">
                  <a:solidFill>
                    <a:srgbClr val="2C617F"/>
                  </a:solidFill>
                  <a:latin typeface="Arial" panose="020B0604020202020204" pitchFamily="34" charset="0"/>
                  <a:cs typeface="Arial" panose="020B0604020202020204" pitchFamily="34" charset="0"/>
                </a:endParaRPr>
              </a:p>
            </p:txBody>
          </p:sp>
          <p:pic>
            <p:nvPicPr>
              <p:cNvPr id="3158" name="Picture 30">
                <a:extLst>
                  <a:ext uri="{FF2B5EF4-FFF2-40B4-BE49-F238E27FC236}">
                    <a16:creationId xmlns:a16="http://schemas.microsoft.com/office/drawing/2014/main" id="{2006B432-AFE5-F697-FF79-1E8CB746B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801" y="35304813"/>
                <a:ext cx="5273357" cy="3136856"/>
              </a:xfrm>
              <a:prstGeom prst="rect">
                <a:avLst/>
              </a:prstGeom>
              <a:noFill/>
              <a:ln w="12700">
                <a:solidFill>
                  <a:srgbClr val="44C1C3"/>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3159" name="TextBox 62">
                <a:extLst>
                  <a:ext uri="{FF2B5EF4-FFF2-40B4-BE49-F238E27FC236}">
                    <a16:creationId xmlns:a16="http://schemas.microsoft.com/office/drawing/2014/main" id="{9BDA101F-3224-E81C-6148-7AFA3A54DE9B}"/>
                  </a:ext>
                </a:extLst>
              </p:cNvPr>
              <p:cNvSpPr txBox="1">
                <a:spLocks noChangeArrowheads="1"/>
              </p:cNvSpPr>
              <p:nvPr/>
            </p:nvSpPr>
            <p:spPr bwMode="auto">
              <a:xfrm>
                <a:off x="2029871" y="38692206"/>
                <a:ext cx="3957288" cy="1311709"/>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000">
                    <a:latin typeface="Arial" panose="020B0604020202020204" pitchFamily="34" charset="0"/>
                    <a:cs typeface="Arial" panose="020B0604020202020204" pitchFamily="34" charset="0"/>
                  </a:rPr>
                  <a:t>Figure 1 – How to insert a figure. Source: Adobe Stock </a:t>
                </a:r>
                <a:endParaRPr lang="en-GB" altLang="nl-NL" sz="2000">
                  <a:latin typeface="Arial" panose="020B0604020202020204" pitchFamily="34" charset="0"/>
                  <a:cs typeface="Arial" panose="020B0604020202020204" pitchFamily="34" charset="0"/>
                </a:endParaRPr>
              </a:p>
            </p:txBody>
          </p:sp>
          <p:sp>
            <p:nvSpPr>
              <p:cNvPr id="3160" name="TextBox 63">
                <a:extLst>
                  <a:ext uri="{FF2B5EF4-FFF2-40B4-BE49-F238E27FC236}">
                    <a16:creationId xmlns:a16="http://schemas.microsoft.com/office/drawing/2014/main" id="{809A258C-3030-418C-DDA5-13ED62BA243C}"/>
                  </a:ext>
                </a:extLst>
              </p:cNvPr>
              <p:cNvSpPr txBox="1">
                <a:spLocks noChangeArrowheads="1"/>
              </p:cNvSpPr>
              <p:nvPr/>
            </p:nvSpPr>
            <p:spPr bwMode="auto">
              <a:xfrm>
                <a:off x="8013676" y="35290444"/>
                <a:ext cx="4554074" cy="3696634"/>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000" dirty="0">
                    <a:latin typeface="Arial" panose="020B0604020202020204" pitchFamily="34" charset="0"/>
                    <a:cs typeface="Arial" panose="020B0604020202020204" pitchFamily="34" charset="0"/>
                  </a:rPr>
                  <a:t>Images are used to show key points.</a:t>
                </a:r>
              </a:p>
              <a:p>
                <a:pPr>
                  <a:defRPr/>
                </a:pPr>
                <a:r>
                  <a:rPr lang="en-US" altLang="nl-NL" sz="2000" dirty="0">
                    <a:latin typeface="Arial" panose="020B0604020202020204" pitchFamily="34" charset="0"/>
                    <a:cs typeface="Arial" panose="020B0604020202020204" pitchFamily="34" charset="0"/>
                  </a:rPr>
                  <a:t>Save photos as .jpg or </a:t>
                </a:r>
                <a:r>
                  <a:rPr lang="en-US" altLang="nl-NL" sz="2000" dirty="0" err="1">
                    <a:latin typeface="Arial" panose="020B0604020202020204" pitchFamily="34" charset="0"/>
                    <a:cs typeface="Arial" panose="020B0604020202020204" pitchFamily="34" charset="0"/>
                  </a:rPr>
                  <a:t>png</a:t>
                </a:r>
                <a:r>
                  <a:rPr lang="en-US" altLang="nl-NL" sz="2000" dirty="0">
                    <a:latin typeface="Arial" panose="020B0604020202020204" pitchFamily="34" charset="0"/>
                    <a:cs typeface="Arial" panose="020B0604020202020204" pitchFamily="34" charset="0"/>
                  </a:rPr>
                  <a:t> and use the appropriate resolution. </a:t>
                </a:r>
              </a:p>
              <a:p>
                <a:pPr>
                  <a:defRPr/>
                </a:pPr>
                <a:endParaRPr lang="en-US" altLang="nl-NL" sz="2000" dirty="0">
                  <a:latin typeface="Arial" panose="020B0604020202020204" pitchFamily="34" charset="0"/>
                  <a:cs typeface="Arial" panose="020B0604020202020204" pitchFamily="34" charset="0"/>
                </a:endParaRPr>
              </a:p>
              <a:p>
                <a:pPr>
                  <a:defRPr/>
                </a:pPr>
                <a:r>
                  <a:rPr lang="en-US" altLang="nl-NL" sz="2000" dirty="0">
                    <a:latin typeface="Arial" panose="020B0604020202020204" pitchFamily="34" charset="0"/>
                    <a:cs typeface="Arial" panose="020B0604020202020204" pitchFamily="34" charset="0"/>
                  </a:rPr>
                  <a:t>If the picture is not yours, acknowledge the intellectual property of it.</a:t>
                </a:r>
                <a:endParaRPr lang="en-GB" altLang="nl-NL" sz="2000" dirty="0">
                  <a:latin typeface="Arial" panose="020B0604020202020204" pitchFamily="34" charset="0"/>
                  <a:cs typeface="Arial" panose="020B0604020202020204" pitchFamily="34" charset="0"/>
                </a:endParaRPr>
              </a:p>
            </p:txBody>
          </p:sp>
          <p:pic>
            <p:nvPicPr>
              <p:cNvPr id="3161" name="Picture 31">
                <a:extLst>
                  <a:ext uri="{FF2B5EF4-FFF2-40B4-BE49-F238E27FC236}">
                    <a16:creationId xmlns:a16="http://schemas.microsoft.com/office/drawing/2014/main" id="{F837577E-8F4D-D14C-9E48-DE5982B29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240" y="33590963"/>
                <a:ext cx="5718175"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2" name="Text Box 627">
                <a:extLst>
                  <a:ext uri="{FF2B5EF4-FFF2-40B4-BE49-F238E27FC236}">
                    <a16:creationId xmlns:a16="http://schemas.microsoft.com/office/drawing/2014/main" id="{F2FB5645-C720-AC98-3878-2F5E295DD9AE}"/>
                  </a:ext>
                </a:extLst>
              </p:cNvPr>
              <p:cNvSpPr txBox="1">
                <a:spLocks noChangeArrowheads="1"/>
              </p:cNvSpPr>
              <p:nvPr/>
            </p:nvSpPr>
            <p:spPr bwMode="auto">
              <a:xfrm>
                <a:off x="1945300" y="30245803"/>
                <a:ext cx="12092070" cy="2504171"/>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000" dirty="0">
                    <a:latin typeface="Arial" panose="020B0604020202020204" pitchFamily="34" charset="0"/>
                    <a:cs typeface="Arial" panose="020B0604020202020204" pitchFamily="34" charset="0"/>
                  </a:rPr>
                  <a:t>Enter your Results text here.</a:t>
                </a:r>
              </a:p>
              <a:p>
                <a:pPr algn="just">
                  <a:defRPr/>
                </a:pPr>
                <a:r>
                  <a:rPr lang="en-GB" altLang="en-US" sz="2000" dirty="0" err="1">
                    <a:latin typeface="Arial" panose="020B0604020202020204" pitchFamily="34" charset="0"/>
                    <a:cs typeface="Arial" panose="020B0604020202020204" pitchFamily="34" charset="0"/>
                  </a:rPr>
                  <a:t>Werwrwe</a:t>
                </a:r>
                <a:r>
                  <a:rPr lang="en-GB" altLang="en-US" sz="2000" dirty="0">
                    <a:latin typeface="Arial" panose="020B0604020202020204" pitchFamily="34" charset="0"/>
                    <a:cs typeface="Arial" panose="020B0604020202020204" pitchFamily="34" charset="0"/>
                  </a:rPr>
                  <a:t> </a:t>
                </a:r>
              </a:p>
              <a:p>
                <a:pPr algn="just">
                  <a:defRPr/>
                </a:pPr>
                <a:r>
                  <a:rPr lang="en-GB" altLang="en-US" sz="2000" dirty="0">
                    <a:latin typeface="Arial" panose="020B0604020202020204" pitchFamily="34" charset="0"/>
                    <a:cs typeface="Arial" panose="020B0604020202020204" pitchFamily="34" charset="0"/>
                  </a:rPr>
                  <a:t>Enter your Results text here.</a:t>
                </a:r>
              </a:p>
              <a:p>
                <a:pPr algn="just">
                  <a:defRPr/>
                </a:pPr>
                <a:r>
                  <a:rPr lang="en-GB" altLang="en-US" sz="2000" dirty="0">
                    <a:latin typeface="Arial" panose="020B0604020202020204" pitchFamily="34" charset="0"/>
                    <a:cs typeface="Arial" panose="020B0604020202020204" pitchFamily="34" charset="0"/>
                  </a:rPr>
                  <a:t>Enter your Results </a:t>
                </a:r>
                <a:r>
                  <a:rPr lang="en-GB" altLang="en-US" sz="2000" dirty="0" err="1">
                    <a:latin typeface="Arial" panose="020B0604020202020204" pitchFamily="34" charset="0"/>
                    <a:cs typeface="Arial" panose="020B0604020202020204" pitchFamily="34" charset="0"/>
                  </a:rPr>
                  <a:t>sdf</a:t>
                </a:r>
                <a:r>
                  <a:rPr lang="en-GB" altLang="en-US" sz="2000" dirty="0">
                    <a:latin typeface="Arial" panose="020B0604020202020204" pitchFamily="34" charset="0"/>
                    <a:cs typeface="Arial" panose="020B0604020202020204" pitchFamily="34" charset="0"/>
                  </a:rPr>
                  <a:t> ds  here.</a:t>
                </a:r>
              </a:p>
              <a:p>
                <a:pPr algn="just">
                  <a:defRPr/>
                </a:pPr>
                <a:r>
                  <a:rPr lang="en-GB" altLang="en-US" sz="2000" dirty="0">
                    <a:latin typeface="Arial" panose="020B0604020202020204" pitchFamily="34" charset="0"/>
                    <a:cs typeface="Arial" panose="020B0604020202020204" pitchFamily="34" charset="0"/>
                  </a:rPr>
                  <a:t>Enter your Results text here.</a:t>
                </a:r>
              </a:p>
              <a:p>
                <a:pPr algn="just">
                  <a:defRPr/>
                </a:pPr>
                <a:endParaRPr lang="en-GB" altLang="en-US" sz="2000" dirty="0">
                  <a:latin typeface="Arial" panose="020B0604020202020204" pitchFamily="34" charset="0"/>
                  <a:cs typeface="Arial" panose="020B0604020202020204" pitchFamily="34" charset="0"/>
                </a:endParaRPr>
              </a:p>
            </p:txBody>
          </p:sp>
        </p:grpSp>
        <p:sp>
          <p:nvSpPr>
            <p:cNvPr id="3156" name="Rectangle 28">
              <a:extLst>
                <a:ext uri="{FF2B5EF4-FFF2-40B4-BE49-F238E27FC236}">
                  <a16:creationId xmlns:a16="http://schemas.microsoft.com/office/drawing/2014/main" id="{D3EA9072-77C4-749C-0E71-64BDC8C5F2A9}"/>
                </a:ext>
              </a:extLst>
            </p:cNvPr>
            <p:cNvSpPr>
              <a:spLocks noChangeArrowheads="1"/>
            </p:cNvSpPr>
            <p:nvPr/>
          </p:nvSpPr>
          <p:spPr bwMode="auto">
            <a:xfrm>
              <a:off x="871460" y="16614427"/>
              <a:ext cx="9361989" cy="719757"/>
            </a:xfrm>
            <a:prstGeom prst="rect">
              <a:avLst/>
            </a:prstGeom>
            <a:solidFill>
              <a:srgbClr val="44C1C3"/>
            </a:solidFill>
            <a:ln>
              <a:noFill/>
            </a:ln>
          </p:spPr>
          <p:txBody>
            <a:bodyPr/>
            <a:lstStyle/>
            <a:p>
              <a:pPr algn="ctr">
                <a:defRPr/>
              </a:pPr>
              <a:r>
                <a:rPr lang="en-AU" altLang="en-US" sz="4000" b="1">
                  <a:solidFill>
                    <a:schemeClr val="bg1"/>
                  </a:solidFill>
                  <a:latin typeface="Arial" panose="020B0604020202020204" pitchFamily="34" charset="0"/>
                  <a:cs typeface="Arial" panose="020B0604020202020204" pitchFamily="34" charset="0"/>
                </a:rPr>
                <a:t>RESULTS</a:t>
              </a:r>
              <a:endParaRPr lang="en-AU" altLang="en-US" sz="2400" b="1">
                <a:solidFill>
                  <a:schemeClr val="bg1"/>
                </a:solidFill>
                <a:latin typeface="Arial" panose="020B0604020202020204" pitchFamily="34" charset="0"/>
                <a:cs typeface="Arial" panose="020B0604020202020204" pitchFamily="34" charset="0"/>
              </a:endParaRPr>
            </a:p>
          </p:txBody>
        </p:sp>
      </p:grpSp>
      <p:grpSp>
        <p:nvGrpSpPr>
          <p:cNvPr id="3118" name="Group 3140">
            <a:extLst>
              <a:ext uri="{FF2B5EF4-FFF2-40B4-BE49-F238E27FC236}">
                <a16:creationId xmlns:a16="http://schemas.microsoft.com/office/drawing/2014/main" id="{95AAA9F0-0896-39F8-F292-0F3DA033D9B3}"/>
              </a:ext>
            </a:extLst>
          </p:cNvPr>
          <p:cNvGrpSpPr>
            <a:grpSpLocks/>
          </p:cNvGrpSpPr>
          <p:nvPr/>
        </p:nvGrpSpPr>
        <p:grpSpPr bwMode="auto">
          <a:xfrm>
            <a:off x="11063700" y="20100778"/>
            <a:ext cx="9368329" cy="5394875"/>
            <a:chOff x="11049000" y="20736276"/>
            <a:chExt cx="9369426" cy="5395564"/>
          </a:xfrm>
        </p:grpSpPr>
        <p:grpSp>
          <p:nvGrpSpPr>
            <p:cNvPr id="3151" name="Group 5">
              <a:extLst>
                <a:ext uri="{FF2B5EF4-FFF2-40B4-BE49-F238E27FC236}">
                  <a16:creationId xmlns:a16="http://schemas.microsoft.com/office/drawing/2014/main" id="{D61D6618-316F-486F-7ECE-6E1073FD0D29}"/>
                </a:ext>
              </a:extLst>
            </p:cNvPr>
            <p:cNvGrpSpPr>
              <a:grpSpLocks/>
            </p:cNvGrpSpPr>
            <p:nvPr/>
          </p:nvGrpSpPr>
          <p:grpSpPr bwMode="auto">
            <a:xfrm>
              <a:off x="11057984" y="20751998"/>
              <a:ext cx="9360442" cy="5379842"/>
              <a:chOff x="15761014" y="31921731"/>
              <a:chExt cx="13344222" cy="7668932"/>
            </a:xfrm>
          </p:grpSpPr>
          <p:sp>
            <p:nvSpPr>
              <p:cNvPr id="3153" name="Rectangle 69">
                <a:extLst>
                  <a:ext uri="{FF2B5EF4-FFF2-40B4-BE49-F238E27FC236}">
                    <a16:creationId xmlns:a16="http://schemas.microsoft.com/office/drawing/2014/main" id="{A14369D6-A3CD-9D92-8BBD-8B05D37B7748}"/>
                  </a:ext>
                </a:extLst>
              </p:cNvPr>
              <p:cNvSpPr>
                <a:spLocks noChangeArrowheads="1"/>
              </p:cNvSpPr>
              <p:nvPr/>
            </p:nvSpPr>
            <p:spPr bwMode="auto">
              <a:xfrm>
                <a:off x="15761014" y="31921731"/>
                <a:ext cx="13344222" cy="766893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4000" b="1">
                  <a:solidFill>
                    <a:srgbClr val="2C617F"/>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1171C14-7D9A-DE68-039D-1548FEFC3A1B}"/>
                  </a:ext>
                </a:extLst>
              </p:cNvPr>
              <p:cNvSpPr txBox="1"/>
              <p:nvPr/>
            </p:nvSpPr>
            <p:spPr bwMode="auto">
              <a:xfrm>
                <a:off x="16127597" y="33557641"/>
                <a:ext cx="12343725" cy="2632737"/>
              </a:xfrm>
              <a:prstGeom prst="rect">
                <a:avLst/>
              </a:prstGeom>
              <a:noFill/>
              <a:ln>
                <a:noFill/>
              </a:ln>
            </p:spPr>
            <p:txBody>
              <a:bodyPr>
                <a:spAutoFit/>
              </a:bodyPr>
              <a:lstStyle/>
              <a:p>
                <a:pPr>
                  <a:defRPr/>
                </a:pPr>
                <a:r>
                  <a:rPr lang="en-US" sz="2000" dirty="0">
                    <a:latin typeface="Arial" panose="020B0604020202020204" pitchFamily="34" charset="0"/>
                    <a:cs typeface="Arial" panose="020B0604020202020204" pitchFamily="34" charset="0"/>
                  </a:rPr>
                  <a:t>Finish with a brief conclusion. </a:t>
                </a:r>
                <a:r>
                  <a:rPr lang="en-US" sz="2000" dirty="0" err="1">
                    <a:latin typeface="Arial" panose="020B0604020202020204" pitchFamily="34" charset="0"/>
                    <a:cs typeface="Arial" panose="020B0604020202020204" pitchFamily="34" charset="0"/>
                  </a:rPr>
                  <a:t>Summarise</a:t>
                </a:r>
                <a:r>
                  <a:rPr lang="en-US" sz="2000" dirty="0">
                    <a:latin typeface="Arial" panose="020B0604020202020204" pitchFamily="34" charset="0"/>
                    <a:cs typeface="Arial" panose="020B0604020202020204" pitchFamily="34" charset="0"/>
                  </a:rPr>
                  <a:t> your findings and list the key points of your research. </a:t>
                </a:r>
              </a:p>
              <a:p>
                <a:pPr>
                  <a:defRPr/>
                </a:pPr>
                <a:endParaRPr lang="en-US" altLang="en-US" sz="2000" dirty="0">
                  <a:latin typeface="Arial" panose="020B0604020202020204" pitchFamily="34" charset="0"/>
                  <a:cs typeface="Arial" panose="020B0604020202020204" pitchFamily="34" charset="0"/>
                </a:endParaRPr>
              </a:p>
              <a:p>
                <a:pPr marL="240571" indent="-240571">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Be brief and direct</a:t>
                </a:r>
              </a:p>
              <a:p>
                <a:pPr marL="240571" indent="-240571">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Tell us the outcomes of all your efforts</a:t>
                </a:r>
              </a:p>
              <a:p>
                <a:pPr marL="240571" indent="-240571">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p:txBody>
          </p:sp>
        </p:grpSp>
        <p:sp>
          <p:nvSpPr>
            <p:cNvPr id="3152" name="Rectangle 30">
              <a:extLst>
                <a:ext uri="{FF2B5EF4-FFF2-40B4-BE49-F238E27FC236}">
                  <a16:creationId xmlns:a16="http://schemas.microsoft.com/office/drawing/2014/main" id="{C0CE3FAE-90B0-AB90-E341-74AAC106628E}"/>
                </a:ext>
              </a:extLst>
            </p:cNvPr>
            <p:cNvSpPr>
              <a:spLocks noChangeArrowheads="1"/>
            </p:cNvSpPr>
            <p:nvPr/>
          </p:nvSpPr>
          <p:spPr bwMode="auto">
            <a:xfrm>
              <a:off x="11049000" y="20736276"/>
              <a:ext cx="9369426" cy="719783"/>
            </a:xfrm>
            <a:prstGeom prst="rect">
              <a:avLst/>
            </a:prstGeom>
            <a:solidFill>
              <a:srgbClr val="44C1C3"/>
            </a:solidFill>
            <a:ln>
              <a:noFill/>
            </a:ln>
          </p:spPr>
          <p:txBody>
            <a:bodyPr/>
            <a:lstStyle/>
            <a:p>
              <a:pPr algn="ctr">
                <a:defRPr/>
              </a:pPr>
              <a:r>
                <a:rPr lang="en-AU" altLang="en-US" sz="4000" b="1">
                  <a:solidFill>
                    <a:schemeClr val="bg1"/>
                  </a:solidFill>
                  <a:latin typeface="Arial" panose="020B0604020202020204" pitchFamily="34" charset="0"/>
                  <a:cs typeface="Arial" panose="020B0604020202020204" pitchFamily="34" charset="0"/>
                </a:rPr>
                <a:t>CONCLUSIONS</a:t>
              </a:r>
              <a:endParaRPr lang="en-AU" altLang="en-US" sz="2400" b="1">
                <a:solidFill>
                  <a:schemeClr val="bg1"/>
                </a:solidFill>
                <a:latin typeface="Arial" panose="020B0604020202020204" pitchFamily="34" charset="0"/>
                <a:cs typeface="Arial" panose="020B0604020202020204" pitchFamily="34" charset="0"/>
              </a:endParaRPr>
            </a:p>
          </p:txBody>
        </p:sp>
      </p:grpSp>
      <p:graphicFrame>
        <p:nvGraphicFramePr>
          <p:cNvPr id="3146" name="Table 3145">
            <a:extLst>
              <a:ext uri="{FF2B5EF4-FFF2-40B4-BE49-F238E27FC236}">
                <a16:creationId xmlns:a16="http://schemas.microsoft.com/office/drawing/2014/main" id="{AAD6D250-2CB7-1D46-26AE-C9C9B9B51508}"/>
              </a:ext>
            </a:extLst>
          </p:cNvPr>
          <p:cNvGraphicFramePr>
            <a:graphicFrameLocks noGrp="1"/>
          </p:cNvGraphicFramePr>
          <p:nvPr/>
        </p:nvGraphicFramePr>
        <p:xfrm>
          <a:off x="11517296" y="9618668"/>
          <a:ext cx="4096961" cy="1970447"/>
        </p:xfrm>
        <a:graphic>
          <a:graphicData uri="http://schemas.openxmlformats.org/drawingml/2006/table">
            <a:tbl>
              <a:tblPr/>
              <a:tblGrid>
                <a:gridCol w="1680290">
                  <a:extLst>
                    <a:ext uri="{9D8B030D-6E8A-4147-A177-3AD203B41FA5}">
                      <a16:colId xmlns:a16="http://schemas.microsoft.com/office/drawing/2014/main" val="20000"/>
                    </a:ext>
                  </a:extLst>
                </a:gridCol>
                <a:gridCol w="810020">
                  <a:extLst>
                    <a:ext uri="{9D8B030D-6E8A-4147-A177-3AD203B41FA5}">
                      <a16:colId xmlns:a16="http://schemas.microsoft.com/office/drawing/2014/main" val="20001"/>
                    </a:ext>
                  </a:extLst>
                </a:gridCol>
                <a:gridCol w="816715">
                  <a:extLst>
                    <a:ext uri="{9D8B030D-6E8A-4147-A177-3AD203B41FA5}">
                      <a16:colId xmlns:a16="http://schemas.microsoft.com/office/drawing/2014/main" val="20002"/>
                    </a:ext>
                  </a:extLst>
                </a:gridCol>
                <a:gridCol w="789936">
                  <a:extLst>
                    <a:ext uri="{9D8B030D-6E8A-4147-A177-3AD203B41FA5}">
                      <a16:colId xmlns:a16="http://schemas.microsoft.com/office/drawing/2014/main" val="20003"/>
                    </a:ext>
                  </a:extLst>
                </a:gridCol>
              </a:tblGrid>
              <a:tr h="500196">
                <a:tc gridSpan="4">
                  <a:txBody>
                    <a:bodyPr/>
                    <a:lstStyle/>
                    <a:p>
                      <a:pPr algn="ctr" fontAlgn="b"/>
                      <a:r>
                        <a:rPr lang="en-GB" sz="1700" b="0" i="0" u="none" strike="noStrike" baseline="0" dirty="0">
                          <a:solidFill>
                            <a:srgbClr val="000000"/>
                          </a:solidFill>
                          <a:effectLst/>
                          <a:latin typeface="Arial"/>
                        </a:rPr>
                        <a:t>Title</a:t>
                      </a:r>
                    </a:p>
                  </a:txBody>
                  <a:tcPr marL="6679" marR="6679" marT="6681"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6012">
                <a:tc>
                  <a:txBody>
                    <a:bodyPr/>
                    <a:lstStyle/>
                    <a:p>
                      <a:pPr algn="l" fontAlgn="b"/>
                      <a:r>
                        <a:rPr lang="en-GB" sz="1700" b="0" i="0" u="none" strike="noStrike" baseline="0">
                          <a:solidFill>
                            <a:srgbClr val="000000"/>
                          </a:solidFill>
                          <a:effectLst/>
                          <a:latin typeface="Arial"/>
                        </a:rPr>
                        <a:t>Value 1</a:t>
                      </a:r>
                    </a:p>
                  </a:txBody>
                  <a:tcPr marL="6679" marR="6679" marT="668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a:solidFill>
                            <a:srgbClr val="000000"/>
                          </a:solidFill>
                          <a:effectLst/>
                          <a:latin typeface="Arial"/>
                        </a:rPr>
                        <a:t>1</a:t>
                      </a:r>
                    </a:p>
                  </a:txBody>
                  <a:tcPr marL="6679" marR="6679" marT="668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dirty="0">
                          <a:solidFill>
                            <a:srgbClr val="000000"/>
                          </a:solidFill>
                          <a:effectLst/>
                          <a:latin typeface="Arial"/>
                        </a:rPr>
                        <a:t>2</a:t>
                      </a:r>
                    </a:p>
                  </a:txBody>
                  <a:tcPr marL="6679" marR="6679" marT="668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a:solidFill>
                            <a:srgbClr val="000000"/>
                          </a:solidFill>
                          <a:effectLst/>
                          <a:latin typeface="Arial"/>
                        </a:rPr>
                        <a:t>3</a:t>
                      </a:r>
                    </a:p>
                  </a:txBody>
                  <a:tcPr marL="6679" marR="6679" marT="668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6012">
                <a:tc>
                  <a:txBody>
                    <a:bodyPr/>
                    <a:lstStyle/>
                    <a:p>
                      <a:pPr algn="l" fontAlgn="b"/>
                      <a:r>
                        <a:rPr lang="en-GB" sz="1700" b="0" i="0" u="none" strike="noStrike" baseline="0">
                          <a:solidFill>
                            <a:srgbClr val="000000"/>
                          </a:solidFill>
                          <a:effectLst/>
                          <a:latin typeface="Arial"/>
                        </a:rPr>
                        <a:t>Value 2</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a:solidFill>
                            <a:srgbClr val="000000"/>
                          </a:solidFill>
                          <a:effectLst/>
                          <a:latin typeface="Arial"/>
                        </a:rPr>
                        <a:t>4</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dirty="0">
                          <a:solidFill>
                            <a:srgbClr val="000000"/>
                          </a:solidFill>
                          <a:effectLst/>
                          <a:latin typeface="Arial"/>
                        </a:rPr>
                        <a:t>5</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a:solidFill>
                            <a:srgbClr val="000000"/>
                          </a:solidFill>
                          <a:effectLst/>
                          <a:latin typeface="Arial"/>
                        </a:rPr>
                        <a:t>6</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6012">
                <a:tc>
                  <a:txBody>
                    <a:bodyPr/>
                    <a:lstStyle/>
                    <a:p>
                      <a:pPr algn="l" fontAlgn="b"/>
                      <a:r>
                        <a:rPr lang="en-GB" sz="1700" b="0" i="0" u="none" strike="noStrike" baseline="0" dirty="0">
                          <a:solidFill>
                            <a:srgbClr val="000000"/>
                          </a:solidFill>
                          <a:effectLst/>
                          <a:latin typeface="Arial"/>
                        </a:rPr>
                        <a:t>Value 3</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a:solidFill>
                            <a:srgbClr val="000000"/>
                          </a:solidFill>
                          <a:effectLst/>
                          <a:latin typeface="Arial"/>
                        </a:rPr>
                        <a:t>7</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dirty="0">
                          <a:solidFill>
                            <a:srgbClr val="000000"/>
                          </a:solidFill>
                          <a:effectLst/>
                          <a:latin typeface="Arial"/>
                        </a:rPr>
                        <a:t>8</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dirty="0">
                          <a:solidFill>
                            <a:srgbClr val="000000"/>
                          </a:solidFill>
                          <a:effectLst/>
                          <a:latin typeface="Arial"/>
                        </a:rPr>
                        <a:t>9</a:t>
                      </a:r>
                    </a:p>
                  </a:txBody>
                  <a:tcPr marL="6679" marR="6679" marT="6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215">
                <a:tc>
                  <a:txBody>
                    <a:bodyPr/>
                    <a:lstStyle/>
                    <a:p>
                      <a:pPr algn="l" fontAlgn="b"/>
                      <a:r>
                        <a:rPr lang="en-GB" sz="1700" b="0" i="0" u="none" strike="noStrike" baseline="0" dirty="0">
                          <a:solidFill>
                            <a:srgbClr val="000000"/>
                          </a:solidFill>
                          <a:effectLst/>
                          <a:latin typeface="Arial"/>
                        </a:rPr>
                        <a:t>Value 4</a:t>
                      </a:r>
                    </a:p>
                  </a:txBody>
                  <a:tcPr marL="6679" marR="6679" marT="668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a:solidFill>
                            <a:srgbClr val="000000"/>
                          </a:solidFill>
                          <a:effectLst/>
                          <a:latin typeface="Arial"/>
                        </a:rPr>
                        <a:t>10</a:t>
                      </a:r>
                    </a:p>
                  </a:txBody>
                  <a:tcPr marL="6679" marR="6679" marT="668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dirty="0">
                          <a:solidFill>
                            <a:srgbClr val="000000"/>
                          </a:solidFill>
                          <a:effectLst/>
                          <a:latin typeface="Arial"/>
                        </a:rPr>
                        <a:t>11</a:t>
                      </a:r>
                    </a:p>
                  </a:txBody>
                  <a:tcPr marL="6679" marR="6679" marT="668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700" b="0" i="0" u="none" strike="noStrike" baseline="0" dirty="0">
                          <a:solidFill>
                            <a:srgbClr val="000000"/>
                          </a:solidFill>
                          <a:effectLst/>
                          <a:latin typeface="Arial"/>
                        </a:rPr>
                        <a:t>12</a:t>
                      </a:r>
                    </a:p>
                  </a:txBody>
                  <a:tcPr marL="6679" marR="6679" marT="668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43" name="TextBox 8">
            <a:extLst>
              <a:ext uri="{FF2B5EF4-FFF2-40B4-BE49-F238E27FC236}">
                <a16:creationId xmlns:a16="http://schemas.microsoft.com/office/drawing/2014/main" id="{FF13DDC6-4F08-FD29-8EA9-4FFFF44A1203}"/>
              </a:ext>
            </a:extLst>
          </p:cNvPr>
          <p:cNvSpPr txBox="1">
            <a:spLocks noChangeArrowheads="1"/>
          </p:cNvSpPr>
          <p:nvPr/>
        </p:nvSpPr>
        <p:spPr bwMode="auto">
          <a:xfrm>
            <a:off x="16232898" y="10043072"/>
            <a:ext cx="3194259" cy="1631216"/>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000" dirty="0">
                <a:latin typeface="Arial" panose="020B0604020202020204" pitchFamily="34" charset="0"/>
                <a:cs typeface="Arial" panose="020B0604020202020204" pitchFamily="34" charset="0"/>
              </a:rPr>
              <a:t>This table only shows key figures &amp; is easily understood. The side box gives a brief description of what is in the table</a:t>
            </a:r>
            <a:endParaRPr lang="en-GB" altLang="nl-NL" sz="2000" dirty="0">
              <a:latin typeface="Arial" panose="020B0604020202020204" pitchFamily="34" charset="0"/>
              <a:cs typeface="Arial" panose="020B0604020202020204" pitchFamily="34" charset="0"/>
            </a:endParaRPr>
          </a:p>
        </p:txBody>
      </p:sp>
      <p:sp>
        <p:nvSpPr>
          <p:cNvPr id="3144" name="TextBox 9">
            <a:extLst>
              <a:ext uri="{FF2B5EF4-FFF2-40B4-BE49-F238E27FC236}">
                <a16:creationId xmlns:a16="http://schemas.microsoft.com/office/drawing/2014/main" id="{D36218EB-8689-A862-4292-C5622B339DCF}"/>
              </a:ext>
            </a:extLst>
          </p:cNvPr>
          <p:cNvSpPr txBox="1">
            <a:spLocks noChangeArrowheads="1"/>
          </p:cNvSpPr>
          <p:nvPr/>
        </p:nvSpPr>
        <p:spPr bwMode="auto">
          <a:xfrm>
            <a:off x="11612731" y="9223455"/>
            <a:ext cx="5758648" cy="400110"/>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000">
                <a:latin typeface="Arial" panose="020B0604020202020204" pitchFamily="34" charset="0"/>
                <a:cs typeface="Arial" panose="020B0604020202020204" pitchFamily="34" charset="0"/>
              </a:rPr>
              <a:t>Table 1 – How to build a table for a poster</a:t>
            </a:r>
            <a:endParaRPr lang="en-GB" altLang="nl-NL" sz="2000">
              <a:latin typeface="Arial" panose="020B0604020202020204" pitchFamily="34" charset="0"/>
              <a:cs typeface="Arial" panose="020B0604020202020204" pitchFamily="34" charset="0"/>
            </a:endParaRPr>
          </a:p>
        </p:txBody>
      </p:sp>
      <p:grpSp>
        <p:nvGrpSpPr>
          <p:cNvPr id="3145" name="Group 19">
            <a:extLst>
              <a:ext uri="{FF2B5EF4-FFF2-40B4-BE49-F238E27FC236}">
                <a16:creationId xmlns:a16="http://schemas.microsoft.com/office/drawing/2014/main" id="{7281B6D1-A4B6-7ED4-AEA1-8487BB89832C}"/>
              </a:ext>
            </a:extLst>
          </p:cNvPr>
          <p:cNvGrpSpPr>
            <a:grpSpLocks/>
          </p:cNvGrpSpPr>
          <p:nvPr/>
        </p:nvGrpSpPr>
        <p:grpSpPr bwMode="auto">
          <a:xfrm>
            <a:off x="11502701" y="12403118"/>
            <a:ext cx="8890032" cy="6667369"/>
            <a:chOff x="16448872" y="20911985"/>
            <a:chExt cx="12671058" cy="9503714"/>
          </a:xfrm>
        </p:grpSpPr>
        <p:sp>
          <p:nvSpPr>
            <p:cNvPr id="3147" name="TextBox 58">
              <a:extLst>
                <a:ext uri="{FF2B5EF4-FFF2-40B4-BE49-F238E27FC236}">
                  <a16:creationId xmlns:a16="http://schemas.microsoft.com/office/drawing/2014/main" id="{91E2D1D2-654F-C522-E73A-28E9A74A6ECC}"/>
                </a:ext>
              </a:extLst>
            </p:cNvPr>
            <p:cNvSpPr txBox="1">
              <a:spLocks noChangeArrowheads="1"/>
            </p:cNvSpPr>
            <p:nvPr/>
          </p:nvSpPr>
          <p:spPr bwMode="auto">
            <a:xfrm>
              <a:off x="20910467" y="29845379"/>
              <a:ext cx="8209463" cy="570320"/>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000">
                  <a:latin typeface="Arial" panose="020B0604020202020204" pitchFamily="34" charset="0"/>
                  <a:cs typeface="Arial" panose="020B0604020202020204" pitchFamily="34" charset="0"/>
                </a:rPr>
                <a:t>Figure 1 – How to build a graph for a poster</a:t>
              </a:r>
              <a:endParaRPr lang="en-GB" altLang="nl-NL" sz="2000">
                <a:latin typeface="Arial" panose="020B0604020202020204" pitchFamily="34" charset="0"/>
                <a:cs typeface="Arial" panose="020B0604020202020204" pitchFamily="34" charset="0"/>
              </a:endParaRPr>
            </a:p>
          </p:txBody>
        </p:sp>
        <p:grpSp>
          <p:nvGrpSpPr>
            <p:cNvPr id="3148" name="Group 18">
              <a:extLst>
                <a:ext uri="{FF2B5EF4-FFF2-40B4-BE49-F238E27FC236}">
                  <a16:creationId xmlns:a16="http://schemas.microsoft.com/office/drawing/2014/main" id="{2E367163-A367-6008-4657-59B68DE88A2B}"/>
                </a:ext>
              </a:extLst>
            </p:cNvPr>
            <p:cNvGrpSpPr>
              <a:grpSpLocks/>
            </p:cNvGrpSpPr>
            <p:nvPr/>
          </p:nvGrpSpPr>
          <p:grpSpPr bwMode="auto">
            <a:xfrm>
              <a:off x="16448872" y="20911985"/>
              <a:ext cx="12091755" cy="8969525"/>
              <a:chOff x="16448872" y="20911985"/>
              <a:chExt cx="12091755" cy="8969525"/>
            </a:xfrm>
          </p:grpSpPr>
          <p:pic>
            <p:nvPicPr>
              <p:cNvPr id="3149" name="Picture 29">
                <a:extLst>
                  <a:ext uri="{FF2B5EF4-FFF2-40B4-BE49-F238E27FC236}">
                    <a16:creationId xmlns:a16="http://schemas.microsoft.com/office/drawing/2014/main" id="{270C90C2-767F-469E-48F7-B7B2EAEE9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50" name="Text Box 627">
                <a:extLst>
                  <a:ext uri="{FF2B5EF4-FFF2-40B4-BE49-F238E27FC236}">
                    <a16:creationId xmlns:a16="http://schemas.microsoft.com/office/drawing/2014/main" id="{55BF5C6B-41E6-80D8-2FC5-5E9AF1CD29E3}"/>
                  </a:ext>
                </a:extLst>
              </p:cNvPr>
              <p:cNvSpPr txBox="1">
                <a:spLocks noChangeArrowheads="1"/>
              </p:cNvSpPr>
              <p:nvPr/>
            </p:nvSpPr>
            <p:spPr bwMode="auto">
              <a:xfrm>
                <a:off x="16448872" y="20911985"/>
                <a:ext cx="12091755" cy="1886439"/>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000">
                    <a:latin typeface="Arial" panose="020B0604020202020204" pitchFamily="34" charset="0"/>
                    <a:cs typeface="Arial" panose="020B0604020202020204" pitchFamily="34" charset="0"/>
                  </a:rPr>
                  <a:t>Enter your discussion text here.</a:t>
                </a:r>
              </a:p>
              <a:p>
                <a:pPr algn="just">
                  <a:defRPr/>
                </a:pPr>
                <a:r>
                  <a:rPr lang="en-GB" altLang="en-US" sz="2000">
                    <a:latin typeface="Arial" panose="020B0604020202020204" pitchFamily="34" charset="0"/>
                    <a:cs typeface="Arial" panose="020B0604020202020204" pitchFamily="34" charset="0"/>
                  </a:rPr>
                  <a:t>Enter your discussion text here</a:t>
                </a:r>
              </a:p>
              <a:p>
                <a:pPr algn="just">
                  <a:defRPr/>
                </a:pPr>
                <a:r>
                  <a:rPr lang="en-GB" altLang="en-US" sz="2000">
                    <a:latin typeface="Arial" panose="020B0604020202020204" pitchFamily="34" charset="0"/>
                    <a:cs typeface="Arial" panose="020B0604020202020204" pitchFamily="34" charset="0"/>
                  </a:rPr>
                  <a:t>Enter your discussion text here</a:t>
                </a:r>
              </a:p>
              <a:p>
                <a:pPr algn="just">
                  <a:defRPr/>
                </a:pPr>
                <a:r>
                  <a:rPr lang="en-GB" altLang="en-US" sz="2000">
                    <a:latin typeface="Arial" panose="020B0604020202020204" pitchFamily="34" charset="0"/>
                    <a:cs typeface="Arial" panose="020B0604020202020204" pitchFamily="34" charset="0"/>
                  </a:rPr>
                  <a:t>Enter your discussion text here</a:t>
                </a:r>
              </a:p>
            </p:txBody>
          </p:sp>
        </p:grpSp>
      </p:grpSp>
      <p:sp>
        <p:nvSpPr>
          <p:cNvPr id="10" name="Rectangle 9">
            <a:extLst>
              <a:ext uri="{FF2B5EF4-FFF2-40B4-BE49-F238E27FC236}">
                <a16:creationId xmlns:a16="http://schemas.microsoft.com/office/drawing/2014/main" id="{EA09772C-15BE-0D9B-5AAE-7D2D6B60B78E}"/>
              </a:ext>
            </a:extLst>
          </p:cNvPr>
          <p:cNvSpPr>
            <a:spLocks noChangeArrowheads="1"/>
          </p:cNvSpPr>
          <p:nvPr/>
        </p:nvSpPr>
        <p:spPr bwMode="auto">
          <a:xfrm>
            <a:off x="1470819" y="4650446"/>
            <a:ext cx="18830969" cy="1911884"/>
          </a:xfrm>
          <a:prstGeom prst="rect">
            <a:avLst/>
          </a:prstGeom>
          <a:noFill/>
          <a:ln>
            <a:noFill/>
          </a:ln>
        </p:spPr>
        <p:txBody>
          <a:bodyPr lIns="64591" tIns="32297" rIns="64591" bIns="32297">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AU" altLang="en-US" sz="2000" dirty="0">
                <a:latin typeface="Arial" panose="020B0604020202020204" pitchFamily="34" charset="0"/>
                <a:cs typeface="Arial" panose="020B0604020202020204" pitchFamily="34" charset="0"/>
              </a:rPr>
              <a:t>A poster paper presentation is a graphic display of a written manuscript/scientific paper. The poster is a summary of research and usually contains an overview of research objectives, experimental methods, materials, results, discussion and conclusion. </a:t>
            </a:r>
          </a:p>
          <a:p>
            <a:pPr>
              <a:defRPr/>
            </a:pPr>
            <a:endParaRPr lang="en-AU" altLang="en-US" sz="2000" dirty="0">
              <a:latin typeface="Arial" panose="020B0604020202020204" pitchFamily="34" charset="0"/>
              <a:cs typeface="Arial" panose="020B0604020202020204" pitchFamily="34" charset="0"/>
            </a:endParaRPr>
          </a:p>
          <a:p>
            <a:pPr>
              <a:defRPr/>
            </a:pPr>
            <a:r>
              <a:rPr lang="en-AU" altLang="en-US" sz="2000" dirty="0">
                <a:latin typeface="Arial" panose="020B0604020202020204" pitchFamily="34" charset="0"/>
                <a:cs typeface="Arial" panose="020B0604020202020204" pitchFamily="34" charset="0"/>
              </a:rPr>
              <a:t>Please use the formatting embedded in this template. </a:t>
            </a:r>
          </a:p>
          <a:p>
            <a:pPr>
              <a:defRPr/>
            </a:pPr>
            <a:endParaRPr lang="en-AU" altLang="en-US" sz="2000" dirty="0">
              <a:latin typeface="Arial" panose="020B0604020202020204" pitchFamily="34" charset="0"/>
              <a:cs typeface="Arial" panose="020B0604020202020204" pitchFamily="34" charset="0"/>
            </a:endParaRPr>
          </a:p>
          <a:p>
            <a:pPr>
              <a:defRPr/>
            </a:pPr>
            <a:r>
              <a:rPr lang="en-AU" altLang="en-US" sz="2000" b="1" dirty="0">
                <a:latin typeface="Arial" panose="020B0604020202020204" pitchFamily="34" charset="0"/>
                <a:cs typeface="Arial" panose="020B0604020202020204" pitchFamily="34" charset="0"/>
              </a:rPr>
              <a:t>Please print this poster template in A1 size</a:t>
            </a:r>
            <a:r>
              <a:rPr lang="en-AU" altLang="en-US" sz="2000" dirty="0">
                <a:latin typeface="Arial" panose="020B0604020202020204" pitchFamily="34" charset="0"/>
                <a:cs typeface="Arial" panose="020B0604020202020204" pitchFamily="34" charset="0"/>
              </a:rPr>
              <a:t>. </a:t>
            </a:r>
            <a:endParaRPr lang="en-GB" altLang="en-US" sz="20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C4C98DA-2CA0-C1D4-83EA-67AFEFE91D3D}"/>
              </a:ext>
            </a:extLst>
          </p:cNvPr>
          <p:cNvPicPr>
            <a:picLocks noChangeAspect="1"/>
          </p:cNvPicPr>
          <p:nvPr/>
        </p:nvPicPr>
        <p:blipFill>
          <a:blip r:embed="rId8"/>
          <a:stretch>
            <a:fillRect/>
          </a:stretch>
        </p:blipFill>
        <p:spPr>
          <a:xfrm>
            <a:off x="2664582" y="12252883"/>
            <a:ext cx="7351236" cy="147739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235f2e-3e9b-486c-a1da-2f68a0d608ce">
      <Terms xmlns="http://schemas.microsoft.com/office/infopath/2007/PartnerControls"/>
    </lcf76f155ced4ddcb4097134ff3c332f>
    <TaxCatchAll xmlns="1aba85bf-6de7-45a5-a382-822ec86ba5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DFB2C0ED02AD4CAE4512665B0C0742" ma:contentTypeVersion="15" ma:contentTypeDescription="Create a new document." ma:contentTypeScope="" ma:versionID="0edf5972f743a0dec6488d381c334f32">
  <xsd:schema xmlns:xsd="http://www.w3.org/2001/XMLSchema" xmlns:xs="http://www.w3.org/2001/XMLSchema" xmlns:p="http://schemas.microsoft.com/office/2006/metadata/properties" xmlns:ns2="3b235f2e-3e9b-486c-a1da-2f68a0d608ce" xmlns:ns3="1aba85bf-6de7-45a5-a382-822ec86ba5d5" targetNamespace="http://schemas.microsoft.com/office/2006/metadata/properties" ma:root="true" ma:fieldsID="5af93ef37741be7a0bdcae6597d8a4fd" ns2:_="" ns3:_="">
    <xsd:import namespace="3b235f2e-3e9b-486c-a1da-2f68a0d608ce"/>
    <xsd:import namespace="1aba85bf-6de7-45a5-a382-822ec86ba5d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35f2e-3e9b-486c-a1da-2f68a0d60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ba85bf-6de7-45a5-a382-822ec86ba5d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8b6a050-f602-42ed-807e-2f2955ab4217}" ma:internalName="TaxCatchAll" ma:showField="CatchAllData" ma:web="1aba85bf-6de7-45a5-a382-822ec86ba5d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11E7B-0B85-4C22-89E2-F37BFA0045F1}">
  <ds:schemaRefs>
    <ds:schemaRef ds:uri="http://schemas.microsoft.com/sharepoint/v3/contenttype/forms"/>
  </ds:schemaRefs>
</ds:datastoreItem>
</file>

<file path=customXml/itemProps2.xml><?xml version="1.0" encoding="utf-8"?>
<ds:datastoreItem xmlns:ds="http://schemas.openxmlformats.org/officeDocument/2006/customXml" ds:itemID="{4E5B92FF-0B5D-4517-A838-AEB4BAB1F1B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aba85bf-6de7-45a5-a382-822ec86ba5d5"/>
    <ds:schemaRef ds:uri="3b235f2e-3e9b-486c-a1da-2f68a0d608ce"/>
    <ds:schemaRef ds:uri="http://www.w3.org/XML/1998/namespace"/>
    <ds:schemaRef ds:uri="http://purl.org/dc/dcmitype/"/>
  </ds:schemaRefs>
</ds:datastoreItem>
</file>

<file path=customXml/itemProps3.xml><?xml version="1.0" encoding="utf-8"?>
<ds:datastoreItem xmlns:ds="http://schemas.openxmlformats.org/officeDocument/2006/customXml" ds:itemID="{94A7EC8E-01EE-4CF5-A441-8485A1988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35f2e-3e9b-486c-a1da-2f68a0d608ce"/>
    <ds:schemaRef ds:uri="1aba85bf-6de7-45a5-a382-822ec86ba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4349</TotalTime>
  <Words>643</Words>
  <Application>Microsoft Office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IWA Poster Template</dc:title>
  <dc:creator>IWA</dc:creator>
  <cp:lastModifiedBy>Anna Knudsen</cp:lastModifiedBy>
  <cp:revision>161</cp:revision>
  <cp:lastPrinted>2014-04-23T11:18:47Z</cp:lastPrinted>
  <dcterms:created xsi:type="dcterms:W3CDTF">1998-03-23T12:07:48Z</dcterms:created>
  <dcterms:modified xsi:type="dcterms:W3CDTF">2025-10-27T03:14:55Z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MSIP_Label_37382bf1-026c-423b-a2f3-9729d1fde3ca_Enabled">
    <vt:lpwstr>true</vt:lpwstr>
  </property>
  <property fmtid="{D5CDD505-2E9C-101B-9397-08002B2CF9AE}" pid="5" name="MSIP_Label_37382bf1-026c-423b-a2f3-9729d1fde3ca_SetDate">
    <vt:lpwstr>2022-10-13T04:20:00Z</vt:lpwstr>
  </property>
  <property fmtid="{D5CDD505-2E9C-101B-9397-08002B2CF9AE}" pid="6" name="MSIP_Label_37382bf1-026c-423b-a2f3-9729d1fde3ca_Method">
    <vt:lpwstr>Privileged</vt:lpwstr>
  </property>
  <property fmtid="{D5CDD505-2E9C-101B-9397-08002B2CF9AE}" pid="7" name="MSIP_Label_37382bf1-026c-423b-a2f3-9729d1fde3ca_Name">
    <vt:lpwstr>OFFICIAL - PUBLIC</vt:lpwstr>
  </property>
  <property fmtid="{D5CDD505-2E9C-101B-9397-08002B2CF9AE}" pid="8" name="MSIP_Label_37382bf1-026c-423b-a2f3-9729d1fde3ca_SiteId">
    <vt:lpwstr>b6e377cf-9db3-46cb-91a2-fad9605bb15c</vt:lpwstr>
  </property>
  <property fmtid="{D5CDD505-2E9C-101B-9397-08002B2CF9AE}" pid="9" name="MSIP_Label_37382bf1-026c-423b-a2f3-9729d1fde3ca_ActionId">
    <vt:lpwstr>9a098c66-53d4-4266-93bd-bddab60f554c</vt:lpwstr>
  </property>
  <property fmtid="{D5CDD505-2E9C-101B-9397-08002B2CF9AE}" pid="10" name="MSIP_Label_37382bf1-026c-423b-a2f3-9729d1fde3ca_ContentBits">
    <vt:lpwstr>0</vt:lpwstr>
  </property>
  <property fmtid="{D5CDD505-2E9C-101B-9397-08002B2CF9AE}" pid="11" name="MediaServiceImageTags">
    <vt:lpwstr/>
  </property>
  <property fmtid="{D5CDD505-2E9C-101B-9397-08002B2CF9AE}" pid="12" name="ContentTypeId">
    <vt:lpwstr>0x01010017DFB2C0ED02AD4CAE4512665B0C0742</vt:lpwstr>
  </property>
</Properties>
</file>